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6" r:id="rId1"/>
  </p:sldMasterIdLst>
  <p:notesMasterIdLst>
    <p:notesMasterId r:id="rId1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sldSz cx="9144000" cy="5143500" type="screen16x9"/>
  <p:notesSz cx="6858000" cy="9144000"/>
  <p:embeddedFontLst>
    <p:embeddedFont>
      <p:font typeface="Archivo Black" panose="020B0604020202020204" charset="0"/>
      <p:regular r:id="rId16"/>
    </p:embeddedFont>
    <p:embeddedFont>
      <p:font typeface="Bebas Neue" panose="020B0606020202050201" pitchFamily="34" charset="0"/>
      <p:regular r:id="rId17"/>
    </p:embeddedFont>
    <p:embeddedFont>
      <p:font typeface="DM Sans" pitchFamily="2" charset="0"/>
      <p:regular r:id="rId18"/>
      <p:bold r:id="rId19"/>
      <p:italic r:id="rId20"/>
      <p:boldItalic r:id="rId21"/>
    </p:embeddedFont>
    <p:embeddedFont>
      <p:font typeface="DM Sans Medium" pitchFamily="2" charset="0"/>
      <p:regular r:id="rId22"/>
      <p:bold r:id="rId23"/>
      <p:italic r:id="rId24"/>
      <p:boldItalic r:id="rId25"/>
    </p:embeddedFont>
    <p:embeddedFont>
      <p:font typeface="PT Sans" panose="020B0503020203020204" pitchFamily="34" charset="0"/>
      <p:regular r:id="rId26"/>
      <p:bold r:id="rId27"/>
      <p:italic r:id="rId28"/>
      <p:boldItalic r:id="rId29"/>
    </p:embeddedFont>
    <p:embeddedFont>
      <p:font typeface="Roboto" panose="02000000000000000000" pitchFamily="2" charset="0"/>
      <p:regular r:id="rId30"/>
      <p:bold r:id="rId31"/>
      <p:italic r:id="rId32"/>
      <p:boldItalic r:id="rId3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33" d="100"/>
          <a:sy n="133" d="100"/>
        </p:scale>
        <p:origin x="906" y="12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font" Target="fonts/font11.fntdata"/><Relationship Id="rId3" Type="http://schemas.openxmlformats.org/officeDocument/2006/relationships/slide" Target="slides/slide2.xml"/><Relationship Id="rId21" Type="http://schemas.openxmlformats.org/officeDocument/2006/relationships/font" Target="fonts/font6.fntdata"/><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font" Target="fonts/font10.fntdata"/><Relationship Id="rId33" Type="http://schemas.openxmlformats.org/officeDocument/2006/relationships/font" Target="fonts/font18.fntdata"/><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29" Type="http://schemas.openxmlformats.org/officeDocument/2006/relationships/font" Target="fonts/font1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9.fntdata"/><Relationship Id="rId32" Type="http://schemas.openxmlformats.org/officeDocument/2006/relationships/font" Target="fonts/font17.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font" Target="fonts/font8.fntdata"/><Relationship Id="rId28" Type="http://schemas.openxmlformats.org/officeDocument/2006/relationships/font" Target="fonts/font13.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4.fntdata"/><Relationship Id="rId31" Type="http://schemas.openxmlformats.org/officeDocument/2006/relationships/font" Target="fonts/font1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 Id="rId27" Type="http://schemas.openxmlformats.org/officeDocument/2006/relationships/font" Target="fonts/font12.fntdata"/><Relationship Id="rId30" Type="http://schemas.openxmlformats.org/officeDocument/2006/relationships/font" Target="fonts/font15.fntdata"/><Relationship Id="rId35"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wildlife.onlinelibrary.wiley.com/doi/abs/10.1002/wsb.260"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207279b7e22_0_1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207279b7e22_0_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54dda1946d_6_3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226a411f6cd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226a411f6cd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Wind turbines have a substantial impact on aviation and airspace. Turbines are significant physical structures that can penetrate volumes of airspace designed to be clear of obstacles.</a:t>
            </a:r>
            <a:endParaRPr/>
          </a:p>
          <a:p>
            <a:pPr marL="0" lvl="0" indent="0" algn="l" rtl="0">
              <a:spcBef>
                <a:spcPts val="0"/>
              </a:spcBef>
              <a:spcAft>
                <a:spcPts val="0"/>
              </a:spcAft>
              <a:buNone/>
            </a:pPr>
            <a:r>
              <a:rPr lang="en"/>
              <a:t>Rotating turbine blades interfere with radar causing loss of target detection and may even result in incorrect target positions</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226a4531855_0_4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g226a4531855_0_4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226a4531855_2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 name="Google Shape;256;g226a4531855_2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133f6155f6d_0_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133f6155f6d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226a5d71362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226a5d7136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226a4531855_0_4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226a4531855_0_4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226a5d71362_0_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226a5d71362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226a5d71362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226a5d71362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226a4531855_0_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226a4531855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226a5d71362_0_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226a5d71362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1dca8b0fdee_1_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1dca8b0fdee_1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Roboto"/>
                <a:ea typeface="Roboto"/>
                <a:cs typeface="Roboto"/>
                <a:sym typeface="Roboto"/>
              </a:rPr>
              <a:t>Thousands of birds and bats are killed annually by wind turbines. Causes of death include collision and barotrauma—internal injuries caused by exposure to rapid pressure changes near the trailing edges of moving blades.</a:t>
            </a:r>
            <a:r>
              <a:rPr lang="en" sz="1200">
                <a:solidFill>
                  <a:schemeClr val="dk1"/>
                </a:solidFill>
              </a:rPr>
              <a:t> It is to estimates that between 140,000 and 500,000 bird deaths occur at wind farms each year and with </a:t>
            </a:r>
            <a:r>
              <a:rPr lang="en" sz="1200" u="sng">
                <a:solidFill>
                  <a:schemeClr val="dk1"/>
                </a:solidFill>
                <a:hlinkClick r:id="rId3">
                  <a:extLst>
                    <a:ext uri="{A12FA001-AC4F-418D-AE19-62706E023703}">
                      <ahyp:hlinkClr xmlns:ahyp="http://schemas.microsoft.com/office/drawing/2018/hyperlinkcolor" val="tx"/>
                    </a:ext>
                  </a:extLst>
                </a:hlinkClick>
              </a:rPr>
              <a:t>some studies</a:t>
            </a:r>
            <a:r>
              <a:rPr lang="en" sz="1200">
                <a:solidFill>
                  <a:schemeClr val="dk1"/>
                </a:solidFill>
              </a:rPr>
              <a:t> pinning fatalities at 888,000 bats a year.</a:t>
            </a:r>
            <a:endParaRPr sz="1200">
              <a:solidFill>
                <a:schemeClr val="dk1"/>
              </a:solidFill>
            </a:endParaRPr>
          </a:p>
          <a:p>
            <a:pPr marL="0" lvl="0" indent="0" algn="l" rtl="0">
              <a:spcBef>
                <a:spcPts val="0"/>
              </a:spcBef>
              <a:spcAft>
                <a:spcPts val="0"/>
              </a:spcAft>
              <a:buNone/>
            </a:pPr>
            <a:endParaRPr sz="1200">
              <a:solidFill>
                <a:schemeClr val="dk1"/>
              </a:solidFill>
              <a:latin typeface="Roboto"/>
              <a:ea typeface="Roboto"/>
              <a:cs typeface="Roboto"/>
              <a:sym typeface="Roboto"/>
            </a:endParaRPr>
          </a:p>
          <a:p>
            <a:pPr marL="0" lvl="0" indent="0" algn="l" rtl="0">
              <a:spcBef>
                <a:spcPts val="0"/>
              </a:spcBef>
              <a:spcAft>
                <a:spcPts val="0"/>
              </a:spcAft>
              <a:buNone/>
            </a:pPr>
            <a:r>
              <a:rPr lang="en" sz="1200">
                <a:solidFill>
                  <a:schemeClr val="dk1"/>
                </a:solidFill>
                <a:latin typeface="Roboto"/>
                <a:ea typeface="Roboto"/>
                <a:cs typeface="Roboto"/>
                <a:sym typeface="Roboto"/>
              </a:rPr>
              <a:t>Mostly california and wyoming</a:t>
            </a:r>
            <a:endParaRPr sz="1200">
              <a:solidFill>
                <a:schemeClr val="dk1"/>
              </a:solidFill>
              <a:latin typeface="Roboto"/>
              <a:ea typeface="Roboto"/>
              <a:cs typeface="Roboto"/>
              <a:sym typeface="Roboto"/>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hyperlink" Target="https://bit.ly/3A1uf1Q" TargetMode="External"/><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1"/>
        </a:solidFill>
        <a:effectLst/>
      </p:bgPr>
    </p:bg>
    <p:spTree>
      <p:nvGrpSpPr>
        <p:cNvPr id="1" name="Shape 8"/>
        <p:cNvGrpSpPr/>
        <p:nvPr/>
      </p:nvGrpSpPr>
      <p:grpSpPr>
        <a:xfrm>
          <a:off x="0" y="0"/>
          <a:ext cx="0" cy="0"/>
          <a:chOff x="0" y="0"/>
          <a:chExt cx="0" cy="0"/>
        </a:xfrm>
      </p:grpSpPr>
      <p:pic>
        <p:nvPicPr>
          <p:cNvPr id="9" name="Google Shape;9;p2"/>
          <p:cNvPicPr preferRelativeResize="0"/>
          <p:nvPr/>
        </p:nvPicPr>
        <p:blipFill rotWithShape="1">
          <a:blip r:embed="rId2">
            <a:alphaModFix/>
          </a:blip>
          <a:srcRect t="15596" b="8"/>
          <a:stretch/>
        </p:blipFill>
        <p:spPr>
          <a:xfrm flipH="1">
            <a:off x="-78424" y="-44126"/>
            <a:ext cx="9300849" cy="5231752"/>
          </a:xfrm>
          <a:prstGeom prst="rect">
            <a:avLst/>
          </a:prstGeom>
          <a:noFill/>
          <a:ln>
            <a:noFill/>
          </a:ln>
        </p:spPr>
      </p:pic>
      <p:sp>
        <p:nvSpPr>
          <p:cNvPr id="10" name="Google Shape;10;p2"/>
          <p:cNvSpPr/>
          <p:nvPr/>
        </p:nvSpPr>
        <p:spPr>
          <a:xfrm>
            <a:off x="578850" y="436500"/>
            <a:ext cx="7986300" cy="4270500"/>
          </a:xfrm>
          <a:prstGeom prst="rect">
            <a:avLst/>
          </a:prstGeom>
          <a:solidFill>
            <a:srgbClr val="FFFFFF">
              <a:alpha val="33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txBox="1">
            <a:spLocks noGrp="1"/>
          </p:cNvSpPr>
          <p:nvPr>
            <p:ph type="ctrTitle"/>
          </p:nvPr>
        </p:nvSpPr>
        <p:spPr>
          <a:xfrm>
            <a:off x="948975" y="887438"/>
            <a:ext cx="4782000" cy="2816700"/>
          </a:xfrm>
          <a:prstGeom prst="rect">
            <a:avLst/>
          </a:prstGeom>
          <a:noFill/>
        </p:spPr>
        <p:txBody>
          <a:bodyPr spcFirstLastPara="1" wrap="square" lIns="91425" tIns="91425" rIns="91425" bIns="91425" anchor="ctr" anchorCtr="0">
            <a:noAutofit/>
          </a:bodyPr>
          <a:lstStyle>
            <a:lvl1pPr lvl="0" rtl="0">
              <a:lnSpc>
                <a:spcPct val="90000"/>
              </a:lnSpc>
              <a:spcBef>
                <a:spcPts val="0"/>
              </a:spcBef>
              <a:spcAft>
                <a:spcPts val="0"/>
              </a:spcAft>
              <a:buSzPts val="5200"/>
              <a:buNone/>
              <a:defRPr sz="4000" b="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2" name="Google Shape;12;p2"/>
          <p:cNvSpPr txBox="1">
            <a:spLocks noGrp="1"/>
          </p:cNvSpPr>
          <p:nvPr>
            <p:ph type="subTitle" idx="1"/>
          </p:nvPr>
        </p:nvSpPr>
        <p:spPr>
          <a:xfrm>
            <a:off x="948975" y="3780250"/>
            <a:ext cx="4782000" cy="475800"/>
          </a:xfrm>
          <a:prstGeom prst="rect">
            <a:avLst/>
          </a:prstGeom>
          <a:noFill/>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None/>
              <a:defRPr sz="1600">
                <a:solidFill>
                  <a:schemeClr val="dk1"/>
                </a:solidFill>
              </a:defRPr>
            </a:lvl1pPr>
            <a:lvl2pPr lvl="1" algn="ctr" rtl="0">
              <a:lnSpc>
                <a:spcPct val="100000"/>
              </a:lnSpc>
              <a:spcBef>
                <a:spcPts val="0"/>
              </a:spcBef>
              <a:spcAft>
                <a:spcPts val="0"/>
              </a:spcAft>
              <a:buClr>
                <a:schemeClr val="dk1"/>
              </a:buClr>
              <a:buSzPts val="1800"/>
              <a:buNone/>
              <a:defRPr sz="1800">
                <a:solidFill>
                  <a:schemeClr val="dk1"/>
                </a:solidFill>
              </a:defRPr>
            </a:lvl2pPr>
            <a:lvl3pPr lvl="2" algn="ctr" rtl="0">
              <a:lnSpc>
                <a:spcPct val="100000"/>
              </a:lnSpc>
              <a:spcBef>
                <a:spcPts val="0"/>
              </a:spcBef>
              <a:spcAft>
                <a:spcPts val="0"/>
              </a:spcAft>
              <a:buClr>
                <a:schemeClr val="dk1"/>
              </a:buClr>
              <a:buSzPts val="1800"/>
              <a:buNone/>
              <a:defRPr sz="1800">
                <a:solidFill>
                  <a:schemeClr val="dk1"/>
                </a:solidFill>
              </a:defRPr>
            </a:lvl3pPr>
            <a:lvl4pPr lvl="3" algn="ctr" rtl="0">
              <a:lnSpc>
                <a:spcPct val="100000"/>
              </a:lnSpc>
              <a:spcBef>
                <a:spcPts val="0"/>
              </a:spcBef>
              <a:spcAft>
                <a:spcPts val="0"/>
              </a:spcAft>
              <a:buClr>
                <a:schemeClr val="dk1"/>
              </a:buClr>
              <a:buSzPts val="1800"/>
              <a:buNone/>
              <a:defRPr sz="1800">
                <a:solidFill>
                  <a:schemeClr val="dk1"/>
                </a:solidFill>
              </a:defRPr>
            </a:lvl4pPr>
            <a:lvl5pPr lvl="4" algn="ctr" rtl="0">
              <a:lnSpc>
                <a:spcPct val="100000"/>
              </a:lnSpc>
              <a:spcBef>
                <a:spcPts val="0"/>
              </a:spcBef>
              <a:spcAft>
                <a:spcPts val="0"/>
              </a:spcAft>
              <a:buClr>
                <a:schemeClr val="dk1"/>
              </a:buClr>
              <a:buSzPts val="1800"/>
              <a:buNone/>
              <a:defRPr sz="1800">
                <a:solidFill>
                  <a:schemeClr val="dk1"/>
                </a:solidFill>
              </a:defRPr>
            </a:lvl5pPr>
            <a:lvl6pPr lvl="5" algn="ctr" rtl="0">
              <a:lnSpc>
                <a:spcPct val="100000"/>
              </a:lnSpc>
              <a:spcBef>
                <a:spcPts val="0"/>
              </a:spcBef>
              <a:spcAft>
                <a:spcPts val="0"/>
              </a:spcAft>
              <a:buClr>
                <a:schemeClr val="dk1"/>
              </a:buClr>
              <a:buSzPts val="1800"/>
              <a:buNone/>
              <a:defRPr sz="1800">
                <a:solidFill>
                  <a:schemeClr val="dk1"/>
                </a:solidFill>
              </a:defRPr>
            </a:lvl6pPr>
            <a:lvl7pPr lvl="6" algn="ctr" rtl="0">
              <a:lnSpc>
                <a:spcPct val="100000"/>
              </a:lnSpc>
              <a:spcBef>
                <a:spcPts val="0"/>
              </a:spcBef>
              <a:spcAft>
                <a:spcPts val="0"/>
              </a:spcAft>
              <a:buClr>
                <a:schemeClr val="dk1"/>
              </a:buClr>
              <a:buSzPts val="1800"/>
              <a:buNone/>
              <a:defRPr sz="1800">
                <a:solidFill>
                  <a:schemeClr val="dk1"/>
                </a:solidFill>
              </a:defRPr>
            </a:lvl7pPr>
            <a:lvl8pPr lvl="7" algn="ctr" rtl="0">
              <a:lnSpc>
                <a:spcPct val="100000"/>
              </a:lnSpc>
              <a:spcBef>
                <a:spcPts val="0"/>
              </a:spcBef>
              <a:spcAft>
                <a:spcPts val="0"/>
              </a:spcAft>
              <a:buClr>
                <a:schemeClr val="dk1"/>
              </a:buClr>
              <a:buSzPts val="1800"/>
              <a:buNone/>
              <a:defRPr sz="1800">
                <a:solidFill>
                  <a:schemeClr val="dk1"/>
                </a:solidFill>
              </a:defRPr>
            </a:lvl8pPr>
            <a:lvl9pPr lvl="8" algn="ctr" rtl="0">
              <a:lnSpc>
                <a:spcPct val="100000"/>
              </a:lnSpc>
              <a:spcBef>
                <a:spcPts val="0"/>
              </a:spcBef>
              <a:spcAft>
                <a:spcPts val="0"/>
              </a:spcAft>
              <a:buClr>
                <a:schemeClr val="dk1"/>
              </a:buClr>
              <a:buSzPts val="1800"/>
              <a:buNone/>
              <a:defRPr sz="1800">
                <a:solidFill>
                  <a:schemeClr val="dk1"/>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9"/>
        <p:cNvGrpSpPr/>
        <p:nvPr/>
      </p:nvGrpSpPr>
      <p:grpSpPr>
        <a:xfrm>
          <a:off x="0" y="0"/>
          <a:ext cx="0" cy="0"/>
          <a:chOff x="0" y="0"/>
          <a:chExt cx="0" cy="0"/>
        </a:xfrm>
      </p:grpSpPr>
      <p:sp>
        <p:nvSpPr>
          <p:cNvPr id="50" name="Google Shape;50;p11"/>
          <p:cNvSpPr>
            <a:spLocks noGrp="1"/>
          </p:cNvSpPr>
          <p:nvPr>
            <p:ph type="pic" idx="2"/>
          </p:nvPr>
        </p:nvSpPr>
        <p:spPr>
          <a:xfrm>
            <a:off x="0" y="0"/>
            <a:ext cx="9144000" cy="5143500"/>
          </a:xfrm>
          <a:prstGeom prst="rect">
            <a:avLst/>
          </a:prstGeom>
          <a:noFill/>
          <a:ln>
            <a:noFill/>
          </a:ln>
        </p:spPr>
      </p:sp>
      <p:sp>
        <p:nvSpPr>
          <p:cNvPr id="51" name="Google Shape;51;p11"/>
          <p:cNvSpPr txBox="1">
            <a:spLocks noGrp="1"/>
          </p:cNvSpPr>
          <p:nvPr>
            <p:ph type="title"/>
          </p:nvPr>
        </p:nvSpPr>
        <p:spPr>
          <a:xfrm>
            <a:off x="720000" y="3862050"/>
            <a:ext cx="7704000" cy="572700"/>
          </a:xfrm>
          <a:prstGeom prst="rect">
            <a:avLst/>
          </a:prstGeom>
          <a:solidFill>
            <a:schemeClr val="dk2"/>
          </a:solidFill>
        </p:spPr>
        <p:txBody>
          <a:bodyPr spcFirstLastPara="1" wrap="square" lIns="91425" tIns="91425" rIns="91425" bIns="91425" anchor="t" anchorCtr="0">
            <a:noAutofit/>
          </a:bodyPr>
          <a:lstStyle>
            <a:lvl1pPr lvl="0" algn="ctr" rtl="0">
              <a:spcBef>
                <a:spcPts val="0"/>
              </a:spcBef>
              <a:spcAft>
                <a:spcPts val="0"/>
              </a:spcAft>
              <a:buSzPts val="3000"/>
              <a:buNone/>
              <a:defRPr sz="26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2"/>
        <p:cNvGrpSpPr/>
        <p:nvPr/>
      </p:nvGrpSpPr>
      <p:grpSpPr>
        <a:xfrm>
          <a:off x="0" y="0"/>
          <a:ext cx="0" cy="0"/>
          <a:chOff x="0" y="0"/>
          <a:chExt cx="0" cy="0"/>
        </a:xfrm>
      </p:grpSpPr>
      <p:sp>
        <p:nvSpPr>
          <p:cNvPr id="53" name="Google Shape;53;p12"/>
          <p:cNvSpPr/>
          <p:nvPr/>
        </p:nvSpPr>
        <p:spPr>
          <a:xfrm>
            <a:off x="578850" y="436500"/>
            <a:ext cx="7986300" cy="4270500"/>
          </a:xfrm>
          <a:prstGeom prst="rect">
            <a:avLst/>
          </a:prstGeom>
          <a:solidFill>
            <a:srgbClr val="FFFFFF">
              <a:alpha val="33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12"/>
          <p:cNvSpPr txBox="1">
            <a:spLocks noGrp="1"/>
          </p:cNvSpPr>
          <p:nvPr>
            <p:ph type="title" hasCustomPrompt="1"/>
          </p:nvPr>
        </p:nvSpPr>
        <p:spPr>
          <a:xfrm>
            <a:off x="997350" y="1124400"/>
            <a:ext cx="4046700" cy="2100300"/>
          </a:xfrm>
          <a:prstGeom prst="rect">
            <a:avLst/>
          </a:prstGeom>
          <a:noFill/>
        </p:spPr>
        <p:txBody>
          <a:bodyPr spcFirstLastPara="1" wrap="square" lIns="91425" tIns="91425" rIns="91425" bIns="91425" anchor="t" anchorCtr="0">
            <a:noAutofit/>
          </a:bodyPr>
          <a:lstStyle>
            <a:lvl1pPr lvl="0" rtl="0">
              <a:spcBef>
                <a:spcPts val="0"/>
              </a:spcBef>
              <a:spcAft>
                <a:spcPts val="0"/>
              </a:spcAft>
              <a:buSzPts val="9600"/>
              <a:buNone/>
              <a:defRPr sz="12200">
                <a:highlight>
                  <a:schemeClr val="dk2"/>
                </a:highlight>
              </a:defRPr>
            </a:lvl1pPr>
            <a:lvl2pPr lvl="1" algn="ctr" rtl="0">
              <a:spcBef>
                <a:spcPts val="0"/>
              </a:spcBef>
              <a:spcAft>
                <a:spcPts val="0"/>
              </a:spcAft>
              <a:buSzPts val="9600"/>
              <a:buNone/>
              <a:defRPr sz="9600"/>
            </a:lvl2pPr>
            <a:lvl3pPr lvl="2" algn="ctr" rtl="0">
              <a:spcBef>
                <a:spcPts val="0"/>
              </a:spcBef>
              <a:spcAft>
                <a:spcPts val="0"/>
              </a:spcAft>
              <a:buSzPts val="9600"/>
              <a:buNone/>
              <a:defRPr sz="9600"/>
            </a:lvl3pPr>
            <a:lvl4pPr lvl="3" algn="ctr" rtl="0">
              <a:spcBef>
                <a:spcPts val="0"/>
              </a:spcBef>
              <a:spcAft>
                <a:spcPts val="0"/>
              </a:spcAft>
              <a:buSzPts val="9600"/>
              <a:buNone/>
              <a:defRPr sz="9600"/>
            </a:lvl4pPr>
            <a:lvl5pPr lvl="4" algn="ctr" rtl="0">
              <a:spcBef>
                <a:spcPts val="0"/>
              </a:spcBef>
              <a:spcAft>
                <a:spcPts val="0"/>
              </a:spcAft>
              <a:buSzPts val="9600"/>
              <a:buNone/>
              <a:defRPr sz="9600"/>
            </a:lvl5pPr>
            <a:lvl6pPr lvl="5" algn="ctr" rtl="0">
              <a:spcBef>
                <a:spcPts val="0"/>
              </a:spcBef>
              <a:spcAft>
                <a:spcPts val="0"/>
              </a:spcAft>
              <a:buSzPts val="9600"/>
              <a:buNone/>
              <a:defRPr sz="9600"/>
            </a:lvl6pPr>
            <a:lvl7pPr lvl="6" algn="ctr" rtl="0">
              <a:spcBef>
                <a:spcPts val="0"/>
              </a:spcBef>
              <a:spcAft>
                <a:spcPts val="0"/>
              </a:spcAft>
              <a:buSzPts val="9600"/>
              <a:buNone/>
              <a:defRPr sz="9600"/>
            </a:lvl7pPr>
            <a:lvl8pPr lvl="7" algn="ctr" rtl="0">
              <a:spcBef>
                <a:spcPts val="0"/>
              </a:spcBef>
              <a:spcAft>
                <a:spcPts val="0"/>
              </a:spcAft>
              <a:buSzPts val="9600"/>
              <a:buNone/>
              <a:defRPr sz="9600"/>
            </a:lvl8pPr>
            <a:lvl9pPr lvl="8" algn="ctr" rtl="0">
              <a:spcBef>
                <a:spcPts val="0"/>
              </a:spcBef>
              <a:spcAft>
                <a:spcPts val="0"/>
              </a:spcAft>
              <a:buSzPts val="9600"/>
              <a:buNone/>
              <a:defRPr sz="9600"/>
            </a:lvl9pPr>
          </a:lstStyle>
          <a:p>
            <a:r>
              <a:t>xx%</a:t>
            </a:r>
          </a:p>
        </p:txBody>
      </p:sp>
      <p:sp>
        <p:nvSpPr>
          <p:cNvPr id="55" name="Google Shape;55;p12"/>
          <p:cNvSpPr txBox="1">
            <a:spLocks noGrp="1"/>
          </p:cNvSpPr>
          <p:nvPr>
            <p:ph type="subTitle" idx="1"/>
          </p:nvPr>
        </p:nvSpPr>
        <p:spPr>
          <a:xfrm>
            <a:off x="997350" y="3224700"/>
            <a:ext cx="4046700" cy="794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1600"/>
              </a:spcBef>
              <a:spcAft>
                <a:spcPts val="0"/>
              </a:spcAft>
              <a:buSzPts val="1600"/>
              <a:buNone/>
              <a:defRPr sz="1600"/>
            </a:lvl3pPr>
            <a:lvl4pPr lvl="3" algn="ctr" rtl="0">
              <a:lnSpc>
                <a:spcPct val="100000"/>
              </a:lnSpc>
              <a:spcBef>
                <a:spcPts val="1600"/>
              </a:spcBef>
              <a:spcAft>
                <a:spcPts val="0"/>
              </a:spcAft>
              <a:buSzPts val="1600"/>
              <a:buNone/>
              <a:defRPr sz="1600"/>
            </a:lvl4pPr>
            <a:lvl5pPr lvl="4" algn="ctr" rtl="0">
              <a:lnSpc>
                <a:spcPct val="100000"/>
              </a:lnSpc>
              <a:spcBef>
                <a:spcPts val="1600"/>
              </a:spcBef>
              <a:spcAft>
                <a:spcPts val="0"/>
              </a:spcAft>
              <a:buSzPts val="1600"/>
              <a:buNone/>
              <a:defRPr sz="1600"/>
            </a:lvl5pPr>
            <a:lvl6pPr lvl="5" algn="ctr" rtl="0">
              <a:lnSpc>
                <a:spcPct val="100000"/>
              </a:lnSpc>
              <a:spcBef>
                <a:spcPts val="1600"/>
              </a:spcBef>
              <a:spcAft>
                <a:spcPts val="0"/>
              </a:spcAft>
              <a:buSzPts val="1600"/>
              <a:buNone/>
              <a:defRPr sz="1600"/>
            </a:lvl6pPr>
            <a:lvl7pPr lvl="6" algn="ctr" rtl="0">
              <a:lnSpc>
                <a:spcPct val="100000"/>
              </a:lnSpc>
              <a:spcBef>
                <a:spcPts val="1600"/>
              </a:spcBef>
              <a:spcAft>
                <a:spcPts val="0"/>
              </a:spcAft>
              <a:buSzPts val="1600"/>
              <a:buNone/>
              <a:defRPr sz="1600"/>
            </a:lvl7pPr>
            <a:lvl8pPr lvl="7" algn="ctr" rtl="0">
              <a:lnSpc>
                <a:spcPct val="100000"/>
              </a:lnSpc>
              <a:spcBef>
                <a:spcPts val="1600"/>
              </a:spcBef>
              <a:spcAft>
                <a:spcPts val="0"/>
              </a:spcAft>
              <a:buSzPts val="1600"/>
              <a:buNone/>
              <a:defRPr sz="1600"/>
            </a:lvl8pPr>
            <a:lvl9pPr lvl="8" algn="ctr" rtl="0">
              <a:lnSpc>
                <a:spcPct val="100000"/>
              </a:lnSpc>
              <a:spcBef>
                <a:spcPts val="1600"/>
              </a:spcBef>
              <a:spcAft>
                <a:spcPts val="1600"/>
              </a:spcAft>
              <a:buSzPts val="1600"/>
              <a:buNone/>
              <a:defRPr sz="1600"/>
            </a:lvl9pPr>
          </a:lstStyle>
          <a:p>
            <a:endParaRPr/>
          </a:p>
        </p:txBody>
      </p:sp>
      <p:sp>
        <p:nvSpPr>
          <p:cNvPr id="56" name="Google Shape;56;p12"/>
          <p:cNvSpPr>
            <a:spLocks noGrp="1"/>
          </p:cNvSpPr>
          <p:nvPr>
            <p:ph type="pic" idx="2"/>
          </p:nvPr>
        </p:nvSpPr>
        <p:spPr>
          <a:xfrm>
            <a:off x="5743550" y="-15250"/>
            <a:ext cx="3056700" cy="5148000"/>
          </a:xfrm>
          <a:prstGeom prst="rect">
            <a:avLst/>
          </a:prstGeom>
          <a:noFill/>
          <a:ln>
            <a:noFill/>
          </a:ln>
        </p:spPr>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5"/>
        </a:solidFill>
        <a:effectLst/>
      </p:bgPr>
    </p:bg>
    <p:spTree>
      <p:nvGrpSpPr>
        <p:cNvPr id="1" name="Shape 57"/>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58"/>
        <p:cNvGrpSpPr/>
        <p:nvPr/>
      </p:nvGrpSpPr>
      <p:grpSpPr>
        <a:xfrm>
          <a:off x="0" y="0"/>
          <a:ext cx="0" cy="0"/>
          <a:chOff x="0" y="0"/>
          <a:chExt cx="0" cy="0"/>
        </a:xfrm>
      </p:grpSpPr>
      <p:sp>
        <p:nvSpPr>
          <p:cNvPr id="59" name="Google Shape;59;p14"/>
          <p:cNvSpPr/>
          <p:nvPr/>
        </p:nvSpPr>
        <p:spPr>
          <a:xfrm>
            <a:off x="526350" y="1143000"/>
            <a:ext cx="8091300" cy="3629400"/>
          </a:xfrm>
          <a:prstGeom prst="rect">
            <a:avLst/>
          </a:prstGeom>
          <a:solidFill>
            <a:srgbClr val="FFFFFF">
              <a:alpha val="33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14"/>
          <p:cNvSpPr txBox="1">
            <a:spLocks noGrp="1"/>
          </p:cNvSpPr>
          <p:nvPr>
            <p:ph type="title"/>
          </p:nvPr>
        </p:nvSpPr>
        <p:spPr>
          <a:xfrm>
            <a:off x="525750" y="445025"/>
            <a:ext cx="8092500" cy="572700"/>
          </a:xfrm>
          <a:prstGeom prst="rect">
            <a:avLst/>
          </a:prstGeom>
          <a:solidFill>
            <a:srgbClr val="FFFFFF">
              <a:alpha val="33330"/>
            </a:srgbClr>
          </a:solidFill>
        </p:spPr>
        <p:txBody>
          <a:bodyPr spcFirstLastPara="1" wrap="square" lIns="91425" tIns="91425" rIns="91425" bIns="91425" anchor="t" anchorCtr="0">
            <a:noAutofit/>
          </a:bodyPr>
          <a:lstStyle>
            <a:lvl1pPr lvl="0" algn="ctr" rtl="0">
              <a:spcBef>
                <a:spcPts val="0"/>
              </a:spcBef>
              <a:spcAft>
                <a:spcPts val="0"/>
              </a:spcAft>
              <a:buSzPts val="3000"/>
              <a:buNone/>
              <a:defRPr b="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61" name="Google Shape;61;p14"/>
          <p:cNvSpPr txBox="1">
            <a:spLocks noGrp="1"/>
          </p:cNvSpPr>
          <p:nvPr>
            <p:ph type="subTitle" idx="1"/>
          </p:nvPr>
        </p:nvSpPr>
        <p:spPr>
          <a:xfrm>
            <a:off x="713225" y="2193175"/>
            <a:ext cx="2305500" cy="5289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62" name="Google Shape;62;p14"/>
          <p:cNvSpPr txBox="1">
            <a:spLocks noGrp="1"/>
          </p:cNvSpPr>
          <p:nvPr>
            <p:ph type="subTitle" idx="2"/>
          </p:nvPr>
        </p:nvSpPr>
        <p:spPr>
          <a:xfrm>
            <a:off x="713225" y="3897521"/>
            <a:ext cx="2305500" cy="5289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63" name="Google Shape;63;p14"/>
          <p:cNvSpPr txBox="1">
            <a:spLocks noGrp="1"/>
          </p:cNvSpPr>
          <p:nvPr>
            <p:ph type="subTitle" idx="3"/>
          </p:nvPr>
        </p:nvSpPr>
        <p:spPr>
          <a:xfrm>
            <a:off x="3419250" y="3897521"/>
            <a:ext cx="2305500" cy="5289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64" name="Google Shape;64;p14"/>
          <p:cNvSpPr txBox="1">
            <a:spLocks noGrp="1"/>
          </p:cNvSpPr>
          <p:nvPr>
            <p:ph type="subTitle" idx="4"/>
          </p:nvPr>
        </p:nvSpPr>
        <p:spPr>
          <a:xfrm>
            <a:off x="3419250" y="2193175"/>
            <a:ext cx="2305500" cy="5289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65" name="Google Shape;65;p14"/>
          <p:cNvSpPr txBox="1">
            <a:spLocks noGrp="1"/>
          </p:cNvSpPr>
          <p:nvPr>
            <p:ph type="title" idx="5" hasCustomPrompt="1"/>
          </p:nvPr>
        </p:nvSpPr>
        <p:spPr>
          <a:xfrm>
            <a:off x="1509425" y="1407100"/>
            <a:ext cx="713100" cy="385200"/>
          </a:xfrm>
          <a:prstGeom prst="rect">
            <a:avLst/>
          </a:prstGeom>
          <a:noFill/>
        </p:spPr>
        <p:txBody>
          <a:bodyPr spcFirstLastPara="1" wrap="square" lIns="91425" tIns="91425" rIns="91425" bIns="91425" anchor="ctr" anchorCtr="0">
            <a:noAutofit/>
          </a:bodyPr>
          <a:lstStyle>
            <a:lvl1pPr lvl="0" rtl="0">
              <a:lnSpc>
                <a:spcPct val="115000"/>
              </a:lnSpc>
              <a:spcBef>
                <a:spcPts val="0"/>
              </a:spcBef>
              <a:spcAft>
                <a:spcPts val="0"/>
              </a:spcAft>
              <a:buSzPts val="3000"/>
              <a:buNone/>
              <a:defRPr>
                <a:highlight>
                  <a:schemeClr val="dk2"/>
                </a:highlight>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6" name="Google Shape;66;p14"/>
          <p:cNvSpPr txBox="1">
            <a:spLocks noGrp="1"/>
          </p:cNvSpPr>
          <p:nvPr>
            <p:ph type="title" idx="6" hasCustomPrompt="1"/>
          </p:nvPr>
        </p:nvSpPr>
        <p:spPr>
          <a:xfrm>
            <a:off x="4215450" y="3026025"/>
            <a:ext cx="713100" cy="385200"/>
          </a:xfrm>
          <a:prstGeom prst="rect">
            <a:avLst/>
          </a:prstGeom>
          <a:noFill/>
        </p:spPr>
        <p:txBody>
          <a:bodyPr spcFirstLastPara="1" wrap="square" lIns="91425" tIns="91425" rIns="91425" bIns="91425" anchor="ctr" anchorCtr="0">
            <a:noAutofit/>
          </a:bodyPr>
          <a:lstStyle>
            <a:lvl1pPr lvl="0" algn="ctr" rtl="0">
              <a:lnSpc>
                <a:spcPct val="115000"/>
              </a:lnSpc>
              <a:spcBef>
                <a:spcPts val="0"/>
              </a:spcBef>
              <a:spcAft>
                <a:spcPts val="0"/>
              </a:spcAft>
              <a:buSzPts val="3000"/>
              <a:buNone/>
              <a:defRPr sz="3000">
                <a:highlight>
                  <a:schemeClr val="dk2"/>
                </a:highlight>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7" name="Google Shape;67;p14"/>
          <p:cNvSpPr txBox="1">
            <a:spLocks noGrp="1"/>
          </p:cNvSpPr>
          <p:nvPr>
            <p:ph type="title" idx="7" hasCustomPrompt="1"/>
          </p:nvPr>
        </p:nvSpPr>
        <p:spPr>
          <a:xfrm>
            <a:off x="1509875" y="3026025"/>
            <a:ext cx="712200" cy="385200"/>
          </a:xfrm>
          <a:prstGeom prst="rect">
            <a:avLst/>
          </a:prstGeom>
          <a:noFill/>
        </p:spPr>
        <p:txBody>
          <a:bodyPr spcFirstLastPara="1" wrap="square" lIns="91425" tIns="91425" rIns="91425" bIns="91425" anchor="ctr" anchorCtr="0">
            <a:noAutofit/>
          </a:bodyPr>
          <a:lstStyle>
            <a:lvl1pPr lvl="0" algn="ctr" rtl="0">
              <a:lnSpc>
                <a:spcPct val="115000"/>
              </a:lnSpc>
              <a:spcBef>
                <a:spcPts val="0"/>
              </a:spcBef>
              <a:spcAft>
                <a:spcPts val="0"/>
              </a:spcAft>
              <a:buSzPts val="3000"/>
              <a:buNone/>
              <a:defRPr sz="3100">
                <a:highlight>
                  <a:schemeClr val="dk2"/>
                </a:highlight>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8" name="Google Shape;68;p14"/>
          <p:cNvSpPr txBox="1">
            <a:spLocks noGrp="1"/>
          </p:cNvSpPr>
          <p:nvPr>
            <p:ph type="title" idx="8" hasCustomPrompt="1"/>
          </p:nvPr>
        </p:nvSpPr>
        <p:spPr>
          <a:xfrm>
            <a:off x="4215450" y="1407100"/>
            <a:ext cx="713100" cy="385200"/>
          </a:xfrm>
          <a:prstGeom prst="rect">
            <a:avLst/>
          </a:prstGeom>
          <a:noFill/>
        </p:spPr>
        <p:txBody>
          <a:bodyPr spcFirstLastPara="1" wrap="square" lIns="91425" tIns="91425" rIns="91425" bIns="91425" anchor="ctr" anchorCtr="0">
            <a:noAutofit/>
          </a:bodyPr>
          <a:lstStyle>
            <a:lvl1pPr lvl="0" algn="ctr" rtl="0">
              <a:lnSpc>
                <a:spcPct val="115000"/>
              </a:lnSpc>
              <a:spcBef>
                <a:spcPts val="0"/>
              </a:spcBef>
              <a:spcAft>
                <a:spcPts val="0"/>
              </a:spcAft>
              <a:buSzPts val="3000"/>
              <a:buNone/>
              <a:defRPr sz="3000">
                <a:highlight>
                  <a:schemeClr val="dk2"/>
                </a:highlight>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9" name="Google Shape;69;p14"/>
          <p:cNvSpPr txBox="1">
            <a:spLocks noGrp="1"/>
          </p:cNvSpPr>
          <p:nvPr>
            <p:ph type="subTitle" idx="9"/>
          </p:nvPr>
        </p:nvSpPr>
        <p:spPr>
          <a:xfrm>
            <a:off x="6125275" y="3897521"/>
            <a:ext cx="2305500" cy="5289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70" name="Google Shape;70;p14"/>
          <p:cNvSpPr txBox="1">
            <a:spLocks noGrp="1"/>
          </p:cNvSpPr>
          <p:nvPr>
            <p:ph type="subTitle" idx="13"/>
          </p:nvPr>
        </p:nvSpPr>
        <p:spPr>
          <a:xfrm>
            <a:off x="6125275" y="2193175"/>
            <a:ext cx="2305500" cy="5289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71" name="Google Shape;71;p14"/>
          <p:cNvSpPr txBox="1">
            <a:spLocks noGrp="1"/>
          </p:cNvSpPr>
          <p:nvPr>
            <p:ph type="title" idx="14" hasCustomPrompt="1"/>
          </p:nvPr>
        </p:nvSpPr>
        <p:spPr>
          <a:xfrm>
            <a:off x="6921475" y="3026025"/>
            <a:ext cx="713100" cy="385200"/>
          </a:xfrm>
          <a:prstGeom prst="rect">
            <a:avLst/>
          </a:prstGeom>
          <a:noFill/>
        </p:spPr>
        <p:txBody>
          <a:bodyPr spcFirstLastPara="1" wrap="square" lIns="91425" tIns="91425" rIns="91425" bIns="91425" anchor="ctr" anchorCtr="0">
            <a:noAutofit/>
          </a:bodyPr>
          <a:lstStyle>
            <a:lvl1pPr lvl="0" algn="ctr" rtl="0">
              <a:lnSpc>
                <a:spcPct val="115000"/>
              </a:lnSpc>
              <a:spcBef>
                <a:spcPts val="0"/>
              </a:spcBef>
              <a:spcAft>
                <a:spcPts val="0"/>
              </a:spcAft>
              <a:buSzPts val="3000"/>
              <a:buNone/>
              <a:defRPr sz="3000">
                <a:highlight>
                  <a:schemeClr val="dk2"/>
                </a:highlight>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2" name="Google Shape;72;p14"/>
          <p:cNvSpPr txBox="1">
            <a:spLocks noGrp="1"/>
          </p:cNvSpPr>
          <p:nvPr>
            <p:ph type="title" idx="15" hasCustomPrompt="1"/>
          </p:nvPr>
        </p:nvSpPr>
        <p:spPr>
          <a:xfrm>
            <a:off x="6921475" y="1407100"/>
            <a:ext cx="713100" cy="385200"/>
          </a:xfrm>
          <a:prstGeom prst="rect">
            <a:avLst/>
          </a:prstGeom>
          <a:noFill/>
        </p:spPr>
        <p:txBody>
          <a:bodyPr spcFirstLastPara="1" wrap="square" lIns="91425" tIns="91425" rIns="91425" bIns="91425" anchor="ctr" anchorCtr="0">
            <a:noAutofit/>
          </a:bodyPr>
          <a:lstStyle>
            <a:lvl1pPr lvl="0" algn="ctr" rtl="0">
              <a:lnSpc>
                <a:spcPct val="115000"/>
              </a:lnSpc>
              <a:spcBef>
                <a:spcPts val="0"/>
              </a:spcBef>
              <a:spcAft>
                <a:spcPts val="0"/>
              </a:spcAft>
              <a:buSzPts val="3000"/>
              <a:buNone/>
              <a:defRPr sz="3000">
                <a:highlight>
                  <a:schemeClr val="dk2"/>
                </a:highlight>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3" name="Google Shape;73;p14"/>
          <p:cNvSpPr txBox="1">
            <a:spLocks noGrp="1"/>
          </p:cNvSpPr>
          <p:nvPr>
            <p:ph type="subTitle" idx="16"/>
          </p:nvPr>
        </p:nvSpPr>
        <p:spPr>
          <a:xfrm>
            <a:off x="713225" y="1911775"/>
            <a:ext cx="2305500" cy="385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000" b="1">
                <a:latin typeface="Archivo Black"/>
                <a:ea typeface="Archivo Black"/>
                <a:cs typeface="Archivo Black"/>
                <a:sym typeface="Archivo Black"/>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1600"/>
              </a:spcBef>
              <a:spcAft>
                <a:spcPts val="1600"/>
              </a:spcAft>
              <a:buSzPts val="2400"/>
              <a:buFont typeface="Bebas Neue"/>
              <a:buNone/>
              <a:defRPr sz="2400">
                <a:latin typeface="Bebas Neue"/>
                <a:ea typeface="Bebas Neue"/>
                <a:cs typeface="Bebas Neue"/>
                <a:sym typeface="Bebas Neue"/>
              </a:defRPr>
            </a:lvl9pPr>
          </a:lstStyle>
          <a:p>
            <a:endParaRPr/>
          </a:p>
        </p:txBody>
      </p:sp>
      <p:sp>
        <p:nvSpPr>
          <p:cNvPr id="74" name="Google Shape;74;p14"/>
          <p:cNvSpPr txBox="1">
            <a:spLocks noGrp="1"/>
          </p:cNvSpPr>
          <p:nvPr>
            <p:ph type="subTitle" idx="17"/>
          </p:nvPr>
        </p:nvSpPr>
        <p:spPr>
          <a:xfrm>
            <a:off x="3419250" y="3627673"/>
            <a:ext cx="2305500" cy="385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000" b="1">
                <a:latin typeface="Archivo Black"/>
                <a:ea typeface="Archivo Black"/>
                <a:cs typeface="Archivo Black"/>
                <a:sym typeface="Archivo Black"/>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1600"/>
              </a:spcBef>
              <a:spcAft>
                <a:spcPts val="1600"/>
              </a:spcAft>
              <a:buSzPts val="2400"/>
              <a:buFont typeface="Bebas Neue"/>
              <a:buNone/>
              <a:defRPr sz="2400">
                <a:latin typeface="Bebas Neue"/>
                <a:ea typeface="Bebas Neue"/>
                <a:cs typeface="Bebas Neue"/>
                <a:sym typeface="Bebas Neue"/>
              </a:defRPr>
            </a:lvl9pPr>
          </a:lstStyle>
          <a:p>
            <a:endParaRPr/>
          </a:p>
        </p:txBody>
      </p:sp>
      <p:sp>
        <p:nvSpPr>
          <p:cNvPr id="75" name="Google Shape;75;p14"/>
          <p:cNvSpPr txBox="1">
            <a:spLocks noGrp="1"/>
          </p:cNvSpPr>
          <p:nvPr>
            <p:ph type="subTitle" idx="18"/>
          </p:nvPr>
        </p:nvSpPr>
        <p:spPr>
          <a:xfrm>
            <a:off x="3419250" y="1911775"/>
            <a:ext cx="2305500" cy="385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000" b="1">
                <a:latin typeface="Archivo Black"/>
                <a:ea typeface="Archivo Black"/>
                <a:cs typeface="Archivo Black"/>
                <a:sym typeface="Archivo Black"/>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1600"/>
              </a:spcBef>
              <a:spcAft>
                <a:spcPts val="1600"/>
              </a:spcAft>
              <a:buSzPts val="2400"/>
              <a:buFont typeface="Bebas Neue"/>
              <a:buNone/>
              <a:defRPr sz="2400">
                <a:latin typeface="Bebas Neue"/>
                <a:ea typeface="Bebas Neue"/>
                <a:cs typeface="Bebas Neue"/>
                <a:sym typeface="Bebas Neue"/>
              </a:defRPr>
            </a:lvl9pPr>
          </a:lstStyle>
          <a:p>
            <a:endParaRPr/>
          </a:p>
        </p:txBody>
      </p:sp>
      <p:sp>
        <p:nvSpPr>
          <p:cNvPr id="76" name="Google Shape;76;p14"/>
          <p:cNvSpPr txBox="1">
            <a:spLocks noGrp="1"/>
          </p:cNvSpPr>
          <p:nvPr>
            <p:ph type="subTitle" idx="19"/>
          </p:nvPr>
        </p:nvSpPr>
        <p:spPr>
          <a:xfrm>
            <a:off x="6125275" y="3627673"/>
            <a:ext cx="2305500" cy="385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000" b="1">
                <a:latin typeface="Archivo Black"/>
                <a:ea typeface="Archivo Black"/>
                <a:cs typeface="Archivo Black"/>
                <a:sym typeface="Archivo Black"/>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1600"/>
              </a:spcBef>
              <a:spcAft>
                <a:spcPts val="1600"/>
              </a:spcAft>
              <a:buSzPts val="2400"/>
              <a:buFont typeface="Bebas Neue"/>
              <a:buNone/>
              <a:defRPr sz="2400">
                <a:latin typeface="Bebas Neue"/>
                <a:ea typeface="Bebas Neue"/>
                <a:cs typeface="Bebas Neue"/>
                <a:sym typeface="Bebas Neue"/>
              </a:defRPr>
            </a:lvl9pPr>
          </a:lstStyle>
          <a:p>
            <a:endParaRPr/>
          </a:p>
        </p:txBody>
      </p:sp>
      <p:sp>
        <p:nvSpPr>
          <p:cNvPr id="77" name="Google Shape;77;p14"/>
          <p:cNvSpPr txBox="1">
            <a:spLocks noGrp="1"/>
          </p:cNvSpPr>
          <p:nvPr>
            <p:ph type="subTitle" idx="20"/>
          </p:nvPr>
        </p:nvSpPr>
        <p:spPr>
          <a:xfrm>
            <a:off x="6125275" y="1911775"/>
            <a:ext cx="2305500" cy="385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000" b="1">
                <a:latin typeface="Archivo Black"/>
                <a:ea typeface="Archivo Black"/>
                <a:cs typeface="Archivo Black"/>
                <a:sym typeface="Archivo Black"/>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1600"/>
              </a:spcBef>
              <a:spcAft>
                <a:spcPts val="1600"/>
              </a:spcAft>
              <a:buSzPts val="2400"/>
              <a:buFont typeface="Bebas Neue"/>
              <a:buNone/>
              <a:defRPr sz="2400">
                <a:latin typeface="Bebas Neue"/>
                <a:ea typeface="Bebas Neue"/>
                <a:cs typeface="Bebas Neue"/>
                <a:sym typeface="Bebas Neue"/>
              </a:defRPr>
            </a:lvl9pPr>
          </a:lstStyle>
          <a:p>
            <a:endParaRPr/>
          </a:p>
        </p:txBody>
      </p:sp>
      <p:sp>
        <p:nvSpPr>
          <p:cNvPr id="78" name="Google Shape;78;p14"/>
          <p:cNvSpPr txBox="1">
            <a:spLocks noGrp="1"/>
          </p:cNvSpPr>
          <p:nvPr>
            <p:ph type="subTitle" idx="21"/>
          </p:nvPr>
        </p:nvSpPr>
        <p:spPr>
          <a:xfrm>
            <a:off x="713225" y="3627673"/>
            <a:ext cx="2305500" cy="385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000" b="1">
                <a:latin typeface="Archivo Black"/>
                <a:ea typeface="Archivo Black"/>
                <a:cs typeface="Archivo Black"/>
                <a:sym typeface="Archivo Black"/>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1600"/>
              </a:spcBef>
              <a:spcAft>
                <a:spcPts val="1600"/>
              </a:spcAft>
              <a:buSzPts val="2400"/>
              <a:buFont typeface="Bebas Neue"/>
              <a:buNone/>
              <a:defRPr sz="2400">
                <a:latin typeface="Bebas Neue"/>
                <a:ea typeface="Bebas Neue"/>
                <a:cs typeface="Bebas Neue"/>
                <a:sym typeface="Bebas Neu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
  <p:cSld name="TITLE_AND_BODY_1">
    <p:spTree>
      <p:nvGrpSpPr>
        <p:cNvPr id="1" name="Shape 79"/>
        <p:cNvGrpSpPr/>
        <p:nvPr/>
      </p:nvGrpSpPr>
      <p:grpSpPr>
        <a:xfrm>
          <a:off x="0" y="0"/>
          <a:ext cx="0" cy="0"/>
          <a:chOff x="0" y="0"/>
          <a:chExt cx="0" cy="0"/>
        </a:xfrm>
      </p:grpSpPr>
      <p:sp>
        <p:nvSpPr>
          <p:cNvPr id="80" name="Google Shape;80;p15"/>
          <p:cNvSpPr/>
          <p:nvPr/>
        </p:nvSpPr>
        <p:spPr>
          <a:xfrm>
            <a:off x="526350" y="1143000"/>
            <a:ext cx="8091300" cy="3629400"/>
          </a:xfrm>
          <a:prstGeom prst="rect">
            <a:avLst/>
          </a:prstGeom>
          <a:solidFill>
            <a:srgbClr val="FFFFFF">
              <a:alpha val="33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15"/>
          <p:cNvSpPr txBox="1">
            <a:spLocks noGrp="1"/>
          </p:cNvSpPr>
          <p:nvPr>
            <p:ph type="title"/>
          </p:nvPr>
        </p:nvSpPr>
        <p:spPr>
          <a:xfrm>
            <a:off x="525750" y="445025"/>
            <a:ext cx="8092500" cy="572700"/>
          </a:xfrm>
          <a:prstGeom prst="rect">
            <a:avLst/>
          </a:prstGeom>
          <a:solidFill>
            <a:srgbClr val="FFFFFF">
              <a:alpha val="33330"/>
            </a:srgbClr>
          </a:solidFill>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82" name="Google Shape;82;p15"/>
          <p:cNvSpPr txBox="1">
            <a:spLocks noGrp="1"/>
          </p:cNvSpPr>
          <p:nvPr>
            <p:ph type="body" idx="1"/>
          </p:nvPr>
        </p:nvSpPr>
        <p:spPr>
          <a:xfrm>
            <a:off x="713225" y="1355425"/>
            <a:ext cx="7717500" cy="3123900"/>
          </a:xfrm>
          <a:prstGeom prst="rect">
            <a:avLst/>
          </a:prstGeom>
          <a:noFill/>
        </p:spPr>
        <p:txBody>
          <a:bodyPr spcFirstLastPara="1" wrap="square" lIns="91425" tIns="91425" rIns="91425" bIns="91425" anchor="t" anchorCtr="0">
            <a:noAutofit/>
          </a:bodyPr>
          <a:lstStyle>
            <a:lvl1pPr marL="457200" lvl="0" indent="-279400" rtl="0">
              <a:spcBef>
                <a:spcPts val="0"/>
              </a:spcBef>
              <a:spcAft>
                <a:spcPts val="0"/>
              </a:spcAft>
              <a:buClr>
                <a:schemeClr val="dk2"/>
              </a:buClr>
              <a:buSzPts val="800"/>
              <a:buFont typeface="Nunito Light"/>
              <a:buChar char="●"/>
              <a:defRPr/>
            </a:lvl1pPr>
            <a:lvl2pPr marL="914400" lvl="1" indent="-304800" rtl="0">
              <a:spcBef>
                <a:spcPts val="0"/>
              </a:spcBef>
              <a:spcAft>
                <a:spcPts val="0"/>
              </a:spcAft>
              <a:buSzPts val="1200"/>
              <a:buFont typeface="Nunito Light"/>
              <a:buChar char="○"/>
              <a:defRPr/>
            </a:lvl2pPr>
            <a:lvl3pPr marL="1371600" lvl="2" indent="-304800" rtl="0">
              <a:lnSpc>
                <a:spcPct val="115000"/>
              </a:lnSpc>
              <a:spcBef>
                <a:spcPts val="0"/>
              </a:spcBef>
              <a:spcAft>
                <a:spcPts val="0"/>
              </a:spcAft>
              <a:buClr>
                <a:srgbClr val="FFC800"/>
              </a:buClr>
              <a:buSzPts val="1200"/>
              <a:buFont typeface="Nunito Light"/>
              <a:buChar char="■"/>
              <a:defRPr/>
            </a:lvl3pPr>
            <a:lvl4pPr marL="1828800" lvl="3" indent="-304800" rtl="0">
              <a:lnSpc>
                <a:spcPct val="115000"/>
              </a:lnSpc>
              <a:spcBef>
                <a:spcPts val="1600"/>
              </a:spcBef>
              <a:spcAft>
                <a:spcPts val="0"/>
              </a:spcAft>
              <a:buClr>
                <a:srgbClr val="FFC800"/>
              </a:buClr>
              <a:buSzPts val="1200"/>
              <a:buFont typeface="Nunito Light"/>
              <a:buChar char="●"/>
              <a:defRPr/>
            </a:lvl4pPr>
            <a:lvl5pPr marL="2286000" lvl="4" indent="-304800" rtl="0">
              <a:lnSpc>
                <a:spcPct val="115000"/>
              </a:lnSpc>
              <a:spcBef>
                <a:spcPts val="1600"/>
              </a:spcBef>
              <a:spcAft>
                <a:spcPts val="0"/>
              </a:spcAft>
              <a:buClr>
                <a:srgbClr val="434343"/>
              </a:buClr>
              <a:buSzPts val="1200"/>
              <a:buFont typeface="Nunito Light"/>
              <a:buChar char="○"/>
              <a:defRPr/>
            </a:lvl5pPr>
            <a:lvl6pPr marL="2743200" lvl="5" indent="-304800" rtl="0">
              <a:lnSpc>
                <a:spcPct val="115000"/>
              </a:lnSpc>
              <a:spcBef>
                <a:spcPts val="1600"/>
              </a:spcBef>
              <a:spcAft>
                <a:spcPts val="0"/>
              </a:spcAft>
              <a:buClr>
                <a:srgbClr val="434343"/>
              </a:buClr>
              <a:buSzPts val="1200"/>
              <a:buFont typeface="Nunito Light"/>
              <a:buChar char="■"/>
              <a:defRPr/>
            </a:lvl6pPr>
            <a:lvl7pPr marL="3200400" lvl="6" indent="-304800" rtl="0">
              <a:lnSpc>
                <a:spcPct val="115000"/>
              </a:lnSpc>
              <a:spcBef>
                <a:spcPts val="1600"/>
              </a:spcBef>
              <a:spcAft>
                <a:spcPts val="0"/>
              </a:spcAft>
              <a:buClr>
                <a:srgbClr val="434343"/>
              </a:buClr>
              <a:buSzPts val="1200"/>
              <a:buFont typeface="Nunito Light"/>
              <a:buChar char="●"/>
              <a:defRPr/>
            </a:lvl7pPr>
            <a:lvl8pPr marL="3657600" lvl="7" indent="-304800" rtl="0">
              <a:lnSpc>
                <a:spcPct val="115000"/>
              </a:lnSpc>
              <a:spcBef>
                <a:spcPts val="1600"/>
              </a:spcBef>
              <a:spcAft>
                <a:spcPts val="0"/>
              </a:spcAft>
              <a:buClr>
                <a:srgbClr val="434343"/>
              </a:buClr>
              <a:buSzPts val="1200"/>
              <a:buFont typeface="Nunito Light"/>
              <a:buChar char="○"/>
              <a:defRPr/>
            </a:lvl8pPr>
            <a:lvl9pPr marL="4114800" lvl="8" indent="-304800" rtl="0">
              <a:lnSpc>
                <a:spcPct val="115000"/>
              </a:lnSpc>
              <a:spcBef>
                <a:spcPts val="1600"/>
              </a:spcBef>
              <a:spcAft>
                <a:spcPts val="1600"/>
              </a:spcAft>
              <a:buClr>
                <a:srgbClr val="434343"/>
              </a:buClr>
              <a:buSzPts val="1200"/>
              <a:buFont typeface="Nunito Light"/>
              <a:buChar char="■"/>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ext 5">
  <p:cSld name="ONE_COLUMN_TEXT_1_1">
    <p:spTree>
      <p:nvGrpSpPr>
        <p:cNvPr id="1" name="Shape 83"/>
        <p:cNvGrpSpPr/>
        <p:nvPr/>
      </p:nvGrpSpPr>
      <p:grpSpPr>
        <a:xfrm>
          <a:off x="0" y="0"/>
          <a:ext cx="0" cy="0"/>
          <a:chOff x="0" y="0"/>
          <a:chExt cx="0" cy="0"/>
        </a:xfrm>
      </p:grpSpPr>
      <p:sp>
        <p:nvSpPr>
          <p:cNvPr id="84" name="Google Shape;84;p16"/>
          <p:cNvSpPr/>
          <p:nvPr/>
        </p:nvSpPr>
        <p:spPr>
          <a:xfrm>
            <a:off x="526350" y="1143000"/>
            <a:ext cx="8091300" cy="3629400"/>
          </a:xfrm>
          <a:prstGeom prst="rect">
            <a:avLst/>
          </a:prstGeom>
          <a:solidFill>
            <a:srgbClr val="FFFFFF">
              <a:alpha val="33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6"/>
          <p:cNvSpPr txBox="1">
            <a:spLocks noGrp="1"/>
          </p:cNvSpPr>
          <p:nvPr>
            <p:ph type="subTitle" idx="1"/>
          </p:nvPr>
        </p:nvSpPr>
        <p:spPr>
          <a:xfrm>
            <a:off x="809250" y="1318625"/>
            <a:ext cx="7525500" cy="32898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Font typeface="Nunito Light"/>
              <a:buChar char="●"/>
              <a:defRPr/>
            </a:lvl1pPr>
            <a:lvl2pPr lvl="1" algn="ctr" rtl="0">
              <a:lnSpc>
                <a:spcPct val="100000"/>
              </a:lnSpc>
              <a:spcBef>
                <a:spcPts val="0"/>
              </a:spcBef>
              <a:spcAft>
                <a:spcPts val="0"/>
              </a:spcAft>
              <a:buClr>
                <a:srgbClr val="E76A28"/>
              </a:buClr>
              <a:buSzPts val="1600"/>
              <a:buFont typeface="Nunito Light"/>
              <a:buChar char="○"/>
              <a:defRPr/>
            </a:lvl2pPr>
            <a:lvl3pPr lvl="2" algn="ctr" rtl="0">
              <a:lnSpc>
                <a:spcPct val="100000"/>
              </a:lnSpc>
              <a:spcBef>
                <a:spcPts val="1600"/>
              </a:spcBef>
              <a:spcAft>
                <a:spcPts val="0"/>
              </a:spcAft>
              <a:buClr>
                <a:srgbClr val="E76A28"/>
              </a:buClr>
              <a:buSzPts val="1500"/>
              <a:buFont typeface="Nunito Light"/>
              <a:buChar char="■"/>
              <a:defRPr/>
            </a:lvl3pPr>
            <a:lvl4pPr lvl="3" algn="ctr" rtl="0">
              <a:lnSpc>
                <a:spcPct val="100000"/>
              </a:lnSpc>
              <a:spcBef>
                <a:spcPts val="1600"/>
              </a:spcBef>
              <a:spcAft>
                <a:spcPts val="0"/>
              </a:spcAft>
              <a:buClr>
                <a:srgbClr val="E76A28"/>
              </a:buClr>
              <a:buSzPts val="1500"/>
              <a:buFont typeface="Nunito Light"/>
              <a:buChar char="●"/>
              <a:defRPr/>
            </a:lvl4pPr>
            <a:lvl5pPr lvl="4" algn="ctr" rtl="0">
              <a:lnSpc>
                <a:spcPct val="100000"/>
              </a:lnSpc>
              <a:spcBef>
                <a:spcPts val="1600"/>
              </a:spcBef>
              <a:spcAft>
                <a:spcPts val="0"/>
              </a:spcAft>
              <a:buClr>
                <a:srgbClr val="E76A28"/>
              </a:buClr>
              <a:buSzPts val="1400"/>
              <a:buFont typeface="Nunito Light"/>
              <a:buChar char="○"/>
              <a:defRPr/>
            </a:lvl5pPr>
            <a:lvl6pPr lvl="5" algn="ctr" rtl="0">
              <a:lnSpc>
                <a:spcPct val="100000"/>
              </a:lnSpc>
              <a:spcBef>
                <a:spcPts val="1600"/>
              </a:spcBef>
              <a:spcAft>
                <a:spcPts val="0"/>
              </a:spcAft>
              <a:buClr>
                <a:srgbClr val="999999"/>
              </a:buClr>
              <a:buSzPts val="1400"/>
              <a:buFont typeface="Nunito Light"/>
              <a:buChar char="■"/>
              <a:defRPr/>
            </a:lvl6pPr>
            <a:lvl7pPr lvl="6" algn="ctr" rtl="0">
              <a:lnSpc>
                <a:spcPct val="100000"/>
              </a:lnSpc>
              <a:spcBef>
                <a:spcPts val="1600"/>
              </a:spcBef>
              <a:spcAft>
                <a:spcPts val="0"/>
              </a:spcAft>
              <a:buClr>
                <a:srgbClr val="999999"/>
              </a:buClr>
              <a:buSzPts val="1300"/>
              <a:buFont typeface="Nunito Light"/>
              <a:buChar char="●"/>
              <a:defRPr/>
            </a:lvl7pPr>
            <a:lvl8pPr lvl="7" algn="ctr" rtl="0">
              <a:lnSpc>
                <a:spcPct val="100000"/>
              </a:lnSpc>
              <a:spcBef>
                <a:spcPts val="1600"/>
              </a:spcBef>
              <a:spcAft>
                <a:spcPts val="0"/>
              </a:spcAft>
              <a:buClr>
                <a:srgbClr val="999999"/>
              </a:buClr>
              <a:buSzPts val="1300"/>
              <a:buFont typeface="Nunito Light"/>
              <a:buChar char="○"/>
              <a:defRPr/>
            </a:lvl8pPr>
            <a:lvl9pPr lvl="8" algn="ctr" rtl="0">
              <a:lnSpc>
                <a:spcPct val="100000"/>
              </a:lnSpc>
              <a:spcBef>
                <a:spcPts val="1600"/>
              </a:spcBef>
              <a:spcAft>
                <a:spcPts val="1600"/>
              </a:spcAft>
              <a:buClr>
                <a:srgbClr val="999999"/>
              </a:buClr>
              <a:buSzPts val="1400"/>
              <a:buFont typeface="Nunito Light"/>
              <a:buChar char="■"/>
              <a:defRPr/>
            </a:lvl9pPr>
          </a:lstStyle>
          <a:p>
            <a:endParaRPr/>
          </a:p>
        </p:txBody>
      </p:sp>
      <p:sp>
        <p:nvSpPr>
          <p:cNvPr id="86" name="Google Shape;86;p16"/>
          <p:cNvSpPr txBox="1">
            <a:spLocks noGrp="1"/>
          </p:cNvSpPr>
          <p:nvPr>
            <p:ph type="title"/>
          </p:nvPr>
        </p:nvSpPr>
        <p:spPr>
          <a:xfrm>
            <a:off x="521208" y="448056"/>
            <a:ext cx="8092500" cy="572700"/>
          </a:xfrm>
          <a:prstGeom prst="rect">
            <a:avLst/>
          </a:prstGeom>
          <a:solidFill>
            <a:srgbClr val="FFFFFF">
              <a:alpha val="33330"/>
            </a:srgbClr>
          </a:solidFill>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87"/>
        <p:cNvGrpSpPr/>
        <p:nvPr/>
      </p:nvGrpSpPr>
      <p:grpSpPr>
        <a:xfrm>
          <a:off x="0" y="0"/>
          <a:ext cx="0" cy="0"/>
          <a:chOff x="0" y="0"/>
          <a:chExt cx="0" cy="0"/>
        </a:xfrm>
      </p:grpSpPr>
      <p:sp>
        <p:nvSpPr>
          <p:cNvPr id="88" name="Google Shape;88;p17"/>
          <p:cNvSpPr txBox="1">
            <a:spLocks noGrp="1"/>
          </p:cNvSpPr>
          <p:nvPr>
            <p:ph type="title"/>
          </p:nvPr>
        </p:nvSpPr>
        <p:spPr>
          <a:xfrm>
            <a:off x="1314600" y="3166650"/>
            <a:ext cx="6514800" cy="5319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3000"/>
              <a:buNone/>
              <a:defRPr sz="2700">
                <a:highlight>
                  <a:schemeClr val="dk2"/>
                </a:highlight>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89" name="Google Shape;89;p17"/>
          <p:cNvSpPr txBox="1">
            <a:spLocks noGrp="1"/>
          </p:cNvSpPr>
          <p:nvPr>
            <p:ph type="subTitle" idx="1"/>
          </p:nvPr>
        </p:nvSpPr>
        <p:spPr>
          <a:xfrm>
            <a:off x="1314600" y="1444950"/>
            <a:ext cx="6514800" cy="16134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2700"/>
            </a:lvl1pPr>
            <a:lvl2pPr lvl="1" algn="ctr" rtl="0">
              <a:lnSpc>
                <a:spcPct val="100000"/>
              </a:lnSpc>
              <a:spcBef>
                <a:spcPts val="0"/>
              </a:spcBef>
              <a:spcAft>
                <a:spcPts val="0"/>
              </a:spcAft>
              <a:buSzPts val="3000"/>
              <a:buNone/>
              <a:defRPr sz="3000"/>
            </a:lvl2pPr>
            <a:lvl3pPr lvl="2" algn="ctr" rtl="0">
              <a:lnSpc>
                <a:spcPct val="100000"/>
              </a:lnSpc>
              <a:spcBef>
                <a:spcPts val="1600"/>
              </a:spcBef>
              <a:spcAft>
                <a:spcPts val="0"/>
              </a:spcAft>
              <a:buSzPts val="3000"/>
              <a:buNone/>
              <a:defRPr sz="3000"/>
            </a:lvl3pPr>
            <a:lvl4pPr lvl="3" algn="ctr" rtl="0">
              <a:lnSpc>
                <a:spcPct val="100000"/>
              </a:lnSpc>
              <a:spcBef>
                <a:spcPts val="1600"/>
              </a:spcBef>
              <a:spcAft>
                <a:spcPts val="0"/>
              </a:spcAft>
              <a:buSzPts val="3000"/>
              <a:buNone/>
              <a:defRPr sz="3000"/>
            </a:lvl4pPr>
            <a:lvl5pPr lvl="4" algn="ctr" rtl="0">
              <a:lnSpc>
                <a:spcPct val="100000"/>
              </a:lnSpc>
              <a:spcBef>
                <a:spcPts val="1600"/>
              </a:spcBef>
              <a:spcAft>
                <a:spcPts val="0"/>
              </a:spcAft>
              <a:buSzPts val="3000"/>
              <a:buNone/>
              <a:defRPr sz="3000"/>
            </a:lvl5pPr>
            <a:lvl6pPr lvl="5" algn="ctr" rtl="0">
              <a:lnSpc>
                <a:spcPct val="100000"/>
              </a:lnSpc>
              <a:spcBef>
                <a:spcPts val="1600"/>
              </a:spcBef>
              <a:spcAft>
                <a:spcPts val="0"/>
              </a:spcAft>
              <a:buSzPts val="3000"/>
              <a:buNone/>
              <a:defRPr sz="3000"/>
            </a:lvl6pPr>
            <a:lvl7pPr lvl="6" algn="ctr" rtl="0">
              <a:lnSpc>
                <a:spcPct val="100000"/>
              </a:lnSpc>
              <a:spcBef>
                <a:spcPts val="1600"/>
              </a:spcBef>
              <a:spcAft>
                <a:spcPts val="0"/>
              </a:spcAft>
              <a:buSzPts val="3000"/>
              <a:buNone/>
              <a:defRPr sz="3000"/>
            </a:lvl7pPr>
            <a:lvl8pPr lvl="7" algn="ctr" rtl="0">
              <a:lnSpc>
                <a:spcPct val="100000"/>
              </a:lnSpc>
              <a:spcBef>
                <a:spcPts val="1600"/>
              </a:spcBef>
              <a:spcAft>
                <a:spcPts val="0"/>
              </a:spcAft>
              <a:buSzPts val="3000"/>
              <a:buNone/>
              <a:defRPr sz="3000"/>
            </a:lvl8pPr>
            <a:lvl9pPr lvl="8" algn="ctr" rtl="0">
              <a:lnSpc>
                <a:spcPct val="100000"/>
              </a:lnSpc>
              <a:spcBef>
                <a:spcPts val="1600"/>
              </a:spcBef>
              <a:spcAft>
                <a:spcPts val="1600"/>
              </a:spcAft>
              <a:buSzPts val="3000"/>
              <a:buNone/>
              <a:defRPr sz="3000"/>
            </a:lvl9pPr>
          </a:lstStyle>
          <a:p>
            <a:endParaRPr/>
          </a:p>
        </p:txBody>
      </p:sp>
      <p:pic>
        <p:nvPicPr>
          <p:cNvPr id="90" name="Google Shape;90;p17"/>
          <p:cNvPicPr preferRelativeResize="0"/>
          <p:nvPr/>
        </p:nvPicPr>
        <p:blipFill rotWithShape="1">
          <a:blip r:embed="rId2">
            <a:alphaModFix/>
          </a:blip>
          <a:srcRect t="2157" b="11880"/>
          <a:stretch/>
        </p:blipFill>
        <p:spPr>
          <a:xfrm flipH="1">
            <a:off x="-49575" y="-165150"/>
            <a:ext cx="9265649" cy="5308649"/>
          </a:xfrm>
          <a:prstGeom prst="rect">
            <a:avLst/>
          </a:prstGeom>
          <a:noFill/>
          <a:ln>
            <a:noFill/>
          </a:ln>
        </p:spPr>
      </p:pic>
      <p:sp>
        <p:nvSpPr>
          <p:cNvPr id="91" name="Google Shape;91;p17"/>
          <p:cNvSpPr/>
          <p:nvPr/>
        </p:nvSpPr>
        <p:spPr>
          <a:xfrm>
            <a:off x="578850" y="436500"/>
            <a:ext cx="7986300" cy="4270500"/>
          </a:xfrm>
          <a:prstGeom prst="rect">
            <a:avLst/>
          </a:prstGeom>
          <a:solidFill>
            <a:srgbClr val="FFFFFF">
              <a:alpha val="33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Numbers and text">
  <p:cSld name="CUSTOM_8_1">
    <p:spTree>
      <p:nvGrpSpPr>
        <p:cNvPr id="1" name="Shape 92"/>
        <p:cNvGrpSpPr/>
        <p:nvPr/>
      </p:nvGrpSpPr>
      <p:grpSpPr>
        <a:xfrm>
          <a:off x="0" y="0"/>
          <a:ext cx="0" cy="0"/>
          <a:chOff x="0" y="0"/>
          <a:chExt cx="0" cy="0"/>
        </a:xfrm>
      </p:grpSpPr>
      <p:sp>
        <p:nvSpPr>
          <p:cNvPr id="93" name="Google Shape;93;p18"/>
          <p:cNvSpPr/>
          <p:nvPr/>
        </p:nvSpPr>
        <p:spPr>
          <a:xfrm>
            <a:off x="578850" y="436500"/>
            <a:ext cx="7986300" cy="4270500"/>
          </a:xfrm>
          <a:prstGeom prst="rect">
            <a:avLst/>
          </a:prstGeom>
          <a:solidFill>
            <a:srgbClr val="FFFFFF">
              <a:alpha val="33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8"/>
          <p:cNvSpPr txBox="1">
            <a:spLocks noGrp="1"/>
          </p:cNvSpPr>
          <p:nvPr>
            <p:ph type="subTitle" idx="1"/>
          </p:nvPr>
        </p:nvSpPr>
        <p:spPr>
          <a:xfrm>
            <a:off x="2223600" y="4084792"/>
            <a:ext cx="4696800" cy="43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PT Sans"/>
              <a:buNone/>
              <a:defRPr sz="1600"/>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a:endParaRPr/>
          </a:p>
        </p:txBody>
      </p:sp>
      <p:sp>
        <p:nvSpPr>
          <p:cNvPr id="95" name="Google Shape;95;p18"/>
          <p:cNvSpPr txBox="1">
            <a:spLocks noGrp="1"/>
          </p:cNvSpPr>
          <p:nvPr>
            <p:ph type="title" hasCustomPrompt="1"/>
          </p:nvPr>
        </p:nvSpPr>
        <p:spPr>
          <a:xfrm>
            <a:off x="2223600" y="539500"/>
            <a:ext cx="4696800" cy="768900"/>
          </a:xfrm>
          <a:prstGeom prst="rect">
            <a:avLst/>
          </a:prstGeom>
          <a:noFill/>
        </p:spPr>
        <p:txBody>
          <a:bodyPr spcFirstLastPara="1" wrap="square" lIns="91425" tIns="91425" rIns="91425" bIns="91425" anchor="t" anchorCtr="0">
            <a:noAutofit/>
          </a:bodyPr>
          <a:lstStyle>
            <a:lvl1pPr lvl="0" algn="ctr" rtl="0">
              <a:spcBef>
                <a:spcPts val="0"/>
              </a:spcBef>
              <a:spcAft>
                <a:spcPts val="0"/>
              </a:spcAft>
              <a:buClr>
                <a:schemeClr val="lt1"/>
              </a:buClr>
              <a:buSzPts val="6000"/>
              <a:buNone/>
              <a:defRPr sz="4500" b="0">
                <a:highlight>
                  <a:schemeClr val="dk2"/>
                </a:highlight>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96" name="Google Shape;96;p18"/>
          <p:cNvSpPr txBox="1">
            <a:spLocks noGrp="1"/>
          </p:cNvSpPr>
          <p:nvPr>
            <p:ph type="subTitle" idx="2"/>
          </p:nvPr>
        </p:nvSpPr>
        <p:spPr>
          <a:xfrm>
            <a:off x="2223600" y="1355450"/>
            <a:ext cx="4696800" cy="43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PT Sans"/>
              <a:buNone/>
              <a:defRPr sz="1600"/>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a:endParaRPr/>
          </a:p>
        </p:txBody>
      </p:sp>
      <p:sp>
        <p:nvSpPr>
          <p:cNvPr id="97" name="Google Shape;97;p18"/>
          <p:cNvSpPr txBox="1">
            <a:spLocks noGrp="1"/>
          </p:cNvSpPr>
          <p:nvPr>
            <p:ph type="title" idx="3" hasCustomPrompt="1"/>
          </p:nvPr>
        </p:nvSpPr>
        <p:spPr>
          <a:xfrm>
            <a:off x="2223600" y="1933644"/>
            <a:ext cx="4696800" cy="768900"/>
          </a:xfrm>
          <a:prstGeom prst="rect">
            <a:avLst/>
          </a:prstGeom>
          <a:noFill/>
        </p:spPr>
        <p:txBody>
          <a:bodyPr spcFirstLastPara="1" wrap="square" lIns="91425" tIns="91425" rIns="91425" bIns="91425" anchor="t" anchorCtr="0">
            <a:noAutofit/>
          </a:bodyPr>
          <a:lstStyle>
            <a:lvl1pPr lvl="0" algn="ctr" rtl="0">
              <a:spcBef>
                <a:spcPts val="0"/>
              </a:spcBef>
              <a:spcAft>
                <a:spcPts val="0"/>
              </a:spcAft>
              <a:buClr>
                <a:schemeClr val="lt1"/>
              </a:buClr>
              <a:buSzPts val="6000"/>
              <a:buNone/>
              <a:defRPr sz="4500" b="0">
                <a:highlight>
                  <a:schemeClr val="dk2"/>
                </a:highlight>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98" name="Google Shape;98;p18"/>
          <p:cNvSpPr txBox="1">
            <a:spLocks noGrp="1"/>
          </p:cNvSpPr>
          <p:nvPr>
            <p:ph type="title" idx="4" hasCustomPrompt="1"/>
          </p:nvPr>
        </p:nvSpPr>
        <p:spPr>
          <a:xfrm>
            <a:off x="2223600" y="3315888"/>
            <a:ext cx="4696800" cy="768900"/>
          </a:xfrm>
          <a:prstGeom prst="rect">
            <a:avLst/>
          </a:prstGeom>
          <a:noFill/>
        </p:spPr>
        <p:txBody>
          <a:bodyPr spcFirstLastPara="1" wrap="square" lIns="91425" tIns="91425" rIns="91425" bIns="91425" anchor="t" anchorCtr="0">
            <a:noAutofit/>
          </a:bodyPr>
          <a:lstStyle>
            <a:lvl1pPr lvl="0" algn="ctr" rtl="0">
              <a:spcBef>
                <a:spcPts val="0"/>
              </a:spcBef>
              <a:spcAft>
                <a:spcPts val="0"/>
              </a:spcAft>
              <a:buClr>
                <a:schemeClr val="lt1"/>
              </a:buClr>
              <a:buSzPts val="6000"/>
              <a:buNone/>
              <a:defRPr sz="4500" b="0">
                <a:highlight>
                  <a:schemeClr val="dk2"/>
                </a:highlight>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99" name="Google Shape;99;p18"/>
          <p:cNvSpPr txBox="1">
            <a:spLocks noGrp="1"/>
          </p:cNvSpPr>
          <p:nvPr>
            <p:ph type="subTitle" idx="5"/>
          </p:nvPr>
        </p:nvSpPr>
        <p:spPr>
          <a:xfrm>
            <a:off x="2223600" y="2702547"/>
            <a:ext cx="4696800" cy="43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PT Sans"/>
              <a:buNone/>
              <a:defRPr sz="1600"/>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ext 1">
  <p:cSld name="CUSTOM_9">
    <p:spTree>
      <p:nvGrpSpPr>
        <p:cNvPr id="1" name="Shape 100"/>
        <p:cNvGrpSpPr/>
        <p:nvPr/>
      </p:nvGrpSpPr>
      <p:grpSpPr>
        <a:xfrm>
          <a:off x="0" y="0"/>
          <a:ext cx="0" cy="0"/>
          <a:chOff x="0" y="0"/>
          <a:chExt cx="0" cy="0"/>
        </a:xfrm>
      </p:grpSpPr>
      <p:sp>
        <p:nvSpPr>
          <p:cNvPr id="101" name="Google Shape;101;p19"/>
          <p:cNvSpPr/>
          <p:nvPr/>
        </p:nvSpPr>
        <p:spPr>
          <a:xfrm>
            <a:off x="578850" y="436500"/>
            <a:ext cx="7986300" cy="4270500"/>
          </a:xfrm>
          <a:prstGeom prst="rect">
            <a:avLst/>
          </a:prstGeom>
          <a:solidFill>
            <a:srgbClr val="FFFFFF">
              <a:alpha val="33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9"/>
          <p:cNvSpPr txBox="1">
            <a:spLocks noGrp="1"/>
          </p:cNvSpPr>
          <p:nvPr>
            <p:ph type="title"/>
          </p:nvPr>
        </p:nvSpPr>
        <p:spPr>
          <a:xfrm>
            <a:off x="4476450" y="914401"/>
            <a:ext cx="3594000" cy="19152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b="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03" name="Google Shape;103;p19"/>
          <p:cNvSpPr txBox="1">
            <a:spLocks noGrp="1"/>
          </p:cNvSpPr>
          <p:nvPr>
            <p:ph type="subTitle" idx="1"/>
          </p:nvPr>
        </p:nvSpPr>
        <p:spPr>
          <a:xfrm>
            <a:off x="4476450" y="3009400"/>
            <a:ext cx="3594000" cy="1189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04" name="Google Shape;104;p19"/>
          <p:cNvSpPr>
            <a:spLocks noGrp="1"/>
          </p:cNvSpPr>
          <p:nvPr>
            <p:ph type="pic" idx="2"/>
          </p:nvPr>
        </p:nvSpPr>
        <p:spPr>
          <a:xfrm>
            <a:off x="553450" y="0"/>
            <a:ext cx="3276600" cy="5148000"/>
          </a:xfrm>
          <a:prstGeom prst="rect">
            <a:avLst/>
          </a:prstGeom>
          <a:noFill/>
          <a:ln>
            <a:noFill/>
          </a:ln>
        </p:spPr>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ext 2">
  <p:cSld name="CUSTOM_9_2">
    <p:spTree>
      <p:nvGrpSpPr>
        <p:cNvPr id="1" name="Shape 105"/>
        <p:cNvGrpSpPr/>
        <p:nvPr/>
      </p:nvGrpSpPr>
      <p:grpSpPr>
        <a:xfrm>
          <a:off x="0" y="0"/>
          <a:ext cx="0" cy="0"/>
          <a:chOff x="0" y="0"/>
          <a:chExt cx="0" cy="0"/>
        </a:xfrm>
      </p:grpSpPr>
      <p:sp>
        <p:nvSpPr>
          <p:cNvPr id="106" name="Google Shape;106;p20"/>
          <p:cNvSpPr/>
          <p:nvPr/>
        </p:nvSpPr>
        <p:spPr>
          <a:xfrm>
            <a:off x="578850" y="436500"/>
            <a:ext cx="7986300" cy="4270500"/>
          </a:xfrm>
          <a:prstGeom prst="rect">
            <a:avLst/>
          </a:prstGeom>
          <a:solidFill>
            <a:srgbClr val="FFFFFF">
              <a:alpha val="33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20"/>
          <p:cNvSpPr txBox="1">
            <a:spLocks noGrp="1"/>
          </p:cNvSpPr>
          <p:nvPr>
            <p:ph type="title"/>
          </p:nvPr>
        </p:nvSpPr>
        <p:spPr>
          <a:xfrm>
            <a:off x="1057400" y="1538088"/>
            <a:ext cx="2642700" cy="10812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b="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08" name="Google Shape;108;p20"/>
          <p:cNvSpPr txBox="1">
            <a:spLocks noGrp="1"/>
          </p:cNvSpPr>
          <p:nvPr>
            <p:ph type="subTitle" idx="1"/>
          </p:nvPr>
        </p:nvSpPr>
        <p:spPr>
          <a:xfrm>
            <a:off x="1057400" y="2619288"/>
            <a:ext cx="2642700" cy="951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pic>
        <p:nvPicPr>
          <p:cNvPr id="14" name="Google Shape;14;p3"/>
          <p:cNvPicPr preferRelativeResize="0"/>
          <p:nvPr/>
        </p:nvPicPr>
        <p:blipFill rotWithShape="1">
          <a:blip r:embed="rId2">
            <a:alphaModFix/>
          </a:blip>
          <a:srcRect l="9466" t="20013" r="1055" b="3801"/>
          <a:stretch/>
        </p:blipFill>
        <p:spPr>
          <a:xfrm flipH="1">
            <a:off x="3" y="0"/>
            <a:ext cx="9143997" cy="5188850"/>
          </a:xfrm>
          <a:prstGeom prst="rect">
            <a:avLst/>
          </a:prstGeom>
          <a:noFill/>
          <a:ln>
            <a:noFill/>
          </a:ln>
        </p:spPr>
      </p:pic>
      <p:sp>
        <p:nvSpPr>
          <p:cNvPr id="15" name="Google Shape;15;p3"/>
          <p:cNvSpPr/>
          <p:nvPr/>
        </p:nvSpPr>
        <p:spPr>
          <a:xfrm>
            <a:off x="578850" y="436500"/>
            <a:ext cx="4310400" cy="4273800"/>
          </a:xfrm>
          <a:prstGeom prst="rect">
            <a:avLst/>
          </a:prstGeom>
          <a:solidFill>
            <a:srgbClr val="FFFFFF">
              <a:alpha val="33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3"/>
          <p:cNvSpPr txBox="1">
            <a:spLocks noGrp="1"/>
          </p:cNvSpPr>
          <p:nvPr>
            <p:ph type="title"/>
          </p:nvPr>
        </p:nvSpPr>
        <p:spPr>
          <a:xfrm>
            <a:off x="799518" y="2615125"/>
            <a:ext cx="4041900" cy="8418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sz="5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7" name="Google Shape;17;p3"/>
          <p:cNvSpPr txBox="1">
            <a:spLocks noGrp="1"/>
          </p:cNvSpPr>
          <p:nvPr>
            <p:ph type="title" idx="2" hasCustomPrompt="1"/>
          </p:nvPr>
        </p:nvSpPr>
        <p:spPr>
          <a:xfrm>
            <a:off x="799518" y="968225"/>
            <a:ext cx="1679400" cy="1289100"/>
          </a:xfrm>
          <a:prstGeom prst="rect">
            <a:avLst/>
          </a:prstGeom>
          <a:solidFill>
            <a:schemeClr val="dk2"/>
          </a:solidFill>
        </p:spPr>
        <p:txBody>
          <a:bodyPr spcFirstLastPara="1" wrap="square" lIns="91425" tIns="91425" rIns="91425" bIns="91425" anchor="ctr"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8" name="Google Shape;18;p3"/>
          <p:cNvSpPr txBox="1">
            <a:spLocks noGrp="1"/>
          </p:cNvSpPr>
          <p:nvPr>
            <p:ph type="subTitle" idx="1"/>
          </p:nvPr>
        </p:nvSpPr>
        <p:spPr>
          <a:xfrm>
            <a:off x="799518" y="3530875"/>
            <a:ext cx="3216000" cy="644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None/>
              <a:defRPr sz="1600">
                <a:solidFill>
                  <a:schemeClr val="dk1"/>
                </a:solidFill>
              </a:defRPr>
            </a:lvl1pPr>
            <a:lvl2pPr lvl="1" algn="ctr" rtl="0">
              <a:lnSpc>
                <a:spcPct val="100000"/>
              </a:lnSpc>
              <a:spcBef>
                <a:spcPts val="1600"/>
              </a:spcBef>
              <a:spcAft>
                <a:spcPts val="0"/>
              </a:spcAft>
              <a:buClr>
                <a:schemeClr val="dk1"/>
              </a:buClr>
              <a:buSzPts val="1400"/>
              <a:buNone/>
              <a:defRPr>
                <a:solidFill>
                  <a:schemeClr val="dk1"/>
                </a:solidFill>
              </a:defRPr>
            </a:lvl2pPr>
            <a:lvl3pPr lvl="2" algn="ctr" rtl="0">
              <a:lnSpc>
                <a:spcPct val="100000"/>
              </a:lnSpc>
              <a:spcBef>
                <a:spcPts val="1600"/>
              </a:spcBef>
              <a:spcAft>
                <a:spcPts val="0"/>
              </a:spcAft>
              <a:buClr>
                <a:schemeClr val="dk1"/>
              </a:buClr>
              <a:buSzPts val="1400"/>
              <a:buNone/>
              <a:defRPr>
                <a:solidFill>
                  <a:schemeClr val="dk1"/>
                </a:solidFill>
              </a:defRPr>
            </a:lvl3pPr>
            <a:lvl4pPr lvl="3" algn="ctr" rtl="0">
              <a:lnSpc>
                <a:spcPct val="100000"/>
              </a:lnSpc>
              <a:spcBef>
                <a:spcPts val="1600"/>
              </a:spcBef>
              <a:spcAft>
                <a:spcPts val="0"/>
              </a:spcAft>
              <a:buClr>
                <a:schemeClr val="dk1"/>
              </a:buClr>
              <a:buSzPts val="1400"/>
              <a:buNone/>
              <a:defRPr>
                <a:solidFill>
                  <a:schemeClr val="dk1"/>
                </a:solidFill>
              </a:defRPr>
            </a:lvl4pPr>
            <a:lvl5pPr lvl="4" algn="ctr" rtl="0">
              <a:lnSpc>
                <a:spcPct val="100000"/>
              </a:lnSpc>
              <a:spcBef>
                <a:spcPts val="1600"/>
              </a:spcBef>
              <a:spcAft>
                <a:spcPts val="0"/>
              </a:spcAft>
              <a:buClr>
                <a:schemeClr val="dk1"/>
              </a:buClr>
              <a:buSzPts val="1400"/>
              <a:buNone/>
              <a:defRPr>
                <a:solidFill>
                  <a:schemeClr val="dk1"/>
                </a:solidFill>
              </a:defRPr>
            </a:lvl5pPr>
            <a:lvl6pPr lvl="5" algn="ctr" rtl="0">
              <a:lnSpc>
                <a:spcPct val="100000"/>
              </a:lnSpc>
              <a:spcBef>
                <a:spcPts val="1600"/>
              </a:spcBef>
              <a:spcAft>
                <a:spcPts val="0"/>
              </a:spcAft>
              <a:buClr>
                <a:schemeClr val="dk1"/>
              </a:buClr>
              <a:buSzPts val="1400"/>
              <a:buNone/>
              <a:defRPr>
                <a:solidFill>
                  <a:schemeClr val="dk1"/>
                </a:solidFill>
              </a:defRPr>
            </a:lvl6pPr>
            <a:lvl7pPr lvl="6" algn="ctr" rtl="0">
              <a:lnSpc>
                <a:spcPct val="100000"/>
              </a:lnSpc>
              <a:spcBef>
                <a:spcPts val="1600"/>
              </a:spcBef>
              <a:spcAft>
                <a:spcPts val="0"/>
              </a:spcAft>
              <a:buClr>
                <a:schemeClr val="dk1"/>
              </a:buClr>
              <a:buSzPts val="1400"/>
              <a:buNone/>
              <a:defRPr>
                <a:solidFill>
                  <a:schemeClr val="dk1"/>
                </a:solidFill>
              </a:defRPr>
            </a:lvl7pPr>
            <a:lvl8pPr lvl="7" algn="ctr" rtl="0">
              <a:lnSpc>
                <a:spcPct val="100000"/>
              </a:lnSpc>
              <a:spcBef>
                <a:spcPts val="1600"/>
              </a:spcBef>
              <a:spcAft>
                <a:spcPts val="0"/>
              </a:spcAft>
              <a:buClr>
                <a:schemeClr val="dk1"/>
              </a:buClr>
              <a:buSzPts val="1400"/>
              <a:buNone/>
              <a:defRPr>
                <a:solidFill>
                  <a:schemeClr val="dk1"/>
                </a:solidFill>
              </a:defRPr>
            </a:lvl8pPr>
            <a:lvl9pPr lvl="8" algn="ctr" rtl="0">
              <a:lnSpc>
                <a:spcPct val="100000"/>
              </a:lnSpc>
              <a:spcBef>
                <a:spcPts val="1600"/>
              </a:spcBef>
              <a:spcAft>
                <a:spcPts val="1600"/>
              </a:spcAft>
              <a:buClr>
                <a:schemeClr val="dk1"/>
              </a:buClr>
              <a:buSzPts val="1400"/>
              <a:buNone/>
              <a:defRPr>
                <a:solidFill>
                  <a:schemeClr val="dk1"/>
                </a:solidFill>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109"/>
        <p:cNvGrpSpPr/>
        <p:nvPr/>
      </p:nvGrpSpPr>
      <p:grpSpPr>
        <a:xfrm>
          <a:off x="0" y="0"/>
          <a:ext cx="0" cy="0"/>
          <a:chOff x="0" y="0"/>
          <a:chExt cx="0" cy="0"/>
        </a:xfrm>
      </p:grpSpPr>
      <p:sp>
        <p:nvSpPr>
          <p:cNvPr id="110" name="Google Shape;110;p21"/>
          <p:cNvSpPr/>
          <p:nvPr/>
        </p:nvSpPr>
        <p:spPr>
          <a:xfrm>
            <a:off x="526350" y="1143000"/>
            <a:ext cx="8091300" cy="3629400"/>
          </a:xfrm>
          <a:prstGeom prst="rect">
            <a:avLst/>
          </a:prstGeom>
          <a:solidFill>
            <a:srgbClr val="FFFFFF">
              <a:alpha val="33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21"/>
          <p:cNvSpPr txBox="1">
            <a:spLocks noGrp="1"/>
          </p:cNvSpPr>
          <p:nvPr>
            <p:ph type="title"/>
          </p:nvPr>
        </p:nvSpPr>
        <p:spPr>
          <a:xfrm>
            <a:off x="525750" y="445025"/>
            <a:ext cx="8092500" cy="572700"/>
          </a:xfrm>
          <a:prstGeom prst="rect">
            <a:avLst/>
          </a:prstGeom>
          <a:solidFill>
            <a:srgbClr val="FFFFFF">
              <a:alpha val="33330"/>
            </a:srgbClr>
          </a:solidFill>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12" name="Google Shape;112;p21"/>
          <p:cNvSpPr txBox="1">
            <a:spLocks noGrp="1"/>
          </p:cNvSpPr>
          <p:nvPr>
            <p:ph type="subTitle" idx="1"/>
          </p:nvPr>
        </p:nvSpPr>
        <p:spPr>
          <a:xfrm>
            <a:off x="937625" y="2911734"/>
            <a:ext cx="2175300" cy="1201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13" name="Google Shape;113;p21"/>
          <p:cNvSpPr txBox="1">
            <a:spLocks noGrp="1"/>
          </p:cNvSpPr>
          <p:nvPr>
            <p:ph type="subTitle" idx="2"/>
          </p:nvPr>
        </p:nvSpPr>
        <p:spPr>
          <a:xfrm>
            <a:off x="3484348" y="2911734"/>
            <a:ext cx="2175300" cy="1201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14" name="Google Shape;114;p21"/>
          <p:cNvSpPr txBox="1">
            <a:spLocks noGrp="1"/>
          </p:cNvSpPr>
          <p:nvPr>
            <p:ph type="subTitle" idx="3"/>
          </p:nvPr>
        </p:nvSpPr>
        <p:spPr>
          <a:xfrm>
            <a:off x="6031075" y="2911734"/>
            <a:ext cx="2175300" cy="1201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15" name="Google Shape;115;p21"/>
          <p:cNvSpPr txBox="1">
            <a:spLocks noGrp="1"/>
          </p:cNvSpPr>
          <p:nvPr>
            <p:ph type="subTitle" idx="4"/>
          </p:nvPr>
        </p:nvSpPr>
        <p:spPr>
          <a:xfrm>
            <a:off x="937625" y="2683134"/>
            <a:ext cx="2175300" cy="365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600"/>
              <a:buFont typeface="Bebas Neue"/>
              <a:buNone/>
              <a:defRPr sz="2000" b="1">
                <a:latin typeface="Archivo Black"/>
                <a:ea typeface="Archivo Black"/>
                <a:cs typeface="Archivo Black"/>
                <a:sym typeface="Archivo Black"/>
              </a:defRPr>
            </a:lvl1pPr>
            <a:lvl2pPr lvl="1" algn="ctr" rtl="0">
              <a:lnSpc>
                <a:spcPct val="100000"/>
              </a:lnSpc>
              <a:spcBef>
                <a:spcPts val="0"/>
              </a:spcBef>
              <a:spcAft>
                <a:spcPts val="0"/>
              </a:spcAft>
              <a:buSzPts val="2600"/>
              <a:buFont typeface="Bebas Neue"/>
              <a:buNone/>
              <a:defRPr sz="2600">
                <a:latin typeface="Bebas Neue"/>
                <a:ea typeface="Bebas Neue"/>
                <a:cs typeface="Bebas Neue"/>
                <a:sym typeface="Bebas Neue"/>
              </a:defRPr>
            </a:lvl2pPr>
            <a:lvl3pPr lvl="2" algn="ctr" rtl="0">
              <a:lnSpc>
                <a:spcPct val="100000"/>
              </a:lnSpc>
              <a:spcBef>
                <a:spcPts val="1600"/>
              </a:spcBef>
              <a:spcAft>
                <a:spcPts val="0"/>
              </a:spcAft>
              <a:buSzPts val="2600"/>
              <a:buFont typeface="Bebas Neue"/>
              <a:buNone/>
              <a:defRPr sz="2600">
                <a:latin typeface="Bebas Neue"/>
                <a:ea typeface="Bebas Neue"/>
                <a:cs typeface="Bebas Neue"/>
                <a:sym typeface="Bebas Neue"/>
              </a:defRPr>
            </a:lvl3pPr>
            <a:lvl4pPr lvl="3" algn="ctr" rtl="0">
              <a:lnSpc>
                <a:spcPct val="100000"/>
              </a:lnSpc>
              <a:spcBef>
                <a:spcPts val="1600"/>
              </a:spcBef>
              <a:spcAft>
                <a:spcPts val="0"/>
              </a:spcAft>
              <a:buSzPts val="2600"/>
              <a:buFont typeface="Bebas Neue"/>
              <a:buNone/>
              <a:defRPr sz="2600">
                <a:latin typeface="Bebas Neue"/>
                <a:ea typeface="Bebas Neue"/>
                <a:cs typeface="Bebas Neue"/>
                <a:sym typeface="Bebas Neue"/>
              </a:defRPr>
            </a:lvl4pPr>
            <a:lvl5pPr lvl="4" algn="ctr" rtl="0">
              <a:lnSpc>
                <a:spcPct val="100000"/>
              </a:lnSpc>
              <a:spcBef>
                <a:spcPts val="1600"/>
              </a:spcBef>
              <a:spcAft>
                <a:spcPts val="0"/>
              </a:spcAft>
              <a:buSzPts val="2600"/>
              <a:buFont typeface="Bebas Neue"/>
              <a:buNone/>
              <a:defRPr sz="2600">
                <a:latin typeface="Bebas Neue"/>
                <a:ea typeface="Bebas Neue"/>
                <a:cs typeface="Bebas Neue"/>
                <a:sym typeface="Bebas Neue"/>
              </a:defRPr>
            </a:lvl5pPr>
            <a:lvl6pPr lvl="5" algn="ctr" rtl="0">
              <a:lnSpc>
                <a:spcPct val="100000"/>
              </a:lnSpc>
              <a:spcBef>
                <a:spcPts val="1600"/>
              </a:spcBef>
              <a:spcAft>
                <a:spcPts val="0"/>
              </a:spcAft>
              <a:buSzPts val="2600"/>
              <a:buFont typeface="Bebas Neue"/>
              <a:buNone/>
              <a:defRPr sz="2600">
                <a:latin typeface="Bebas Neue"/>
                <a:ea typeface="Bebas Neue"/>
                <a:cs typeface="Bebas Neue"/>
                <a:sym typeface="Bebas Neue"/>
              </a:defRPr>
            </a:lvl6pPr>
            <a:lvl7pPr lvl="6" algn="ctr" rtl="0">
              <a:lnSpc>
                <a:spcPct val="100000"/>
              </a:lnSpc>
              <a:spcBef>
                <a:spcPts val="1600"/>
              </a:spcBef>
              <a:spcAft>
                <a:spcPts val="0"/>
              </a:spcAft>
              <a:buSzPts val="2600"/>
              <a:buFont typeface="Bebas Neue"/>
              <a:buNone/>
              <a:defRPr sz="2600">
                <a:latin typeface="Bebas Neue"/>
                <a:ea typeface="Bebas Neue"/>
                <a:cs typeface="Bebas Neue"/>
                <a:sym typeface="Bebas Neue"/>
              </a:defRPr>
            </a:lvl7pPr>
            <a:lvl8pPr lvl="7" algn="ctr" rtl="0">
              <a:lnSpc>
                <a:spcPct val="100000"/>
              </a:lnSpc>
              <a:spcBef>
                <a:spcPts val="1600"/>
              </a:spcBef>
              <a:spcAft>
                <a:spcPts val="0"/>
              </a:spcAft>
              <a:buSzPts val="2600"/>
              <a:buFont typeface="Bebas Neue"/>
              <a:buNone/>
              <a:defRPr sz="2600">
                <a:latin typeface="Bebas Neue"/>
                <a:ea typeface="Bebas Neue"/>
                <a:cs typeface="Bebas Neue"/>
                <a:sym typeface="Bebas Neue"/>
              </a:defRPr>
            </a:lvl8pPr>
            <a:lvl9pPr lvl="8" algn="ctr" rtl="0">
              <a:lnSpc>
                <a:spcPct val="100000"/>
              </a:lnSpc>
              <a:spcBef>
                <a:spcPts val="1600"/>
              </a:spcBef>
              <a:spcAft>
                <a:spcPts val="1600"/>
              </a:spcAft>
              <a:buSzPts val="2600"/>
              <a:buFont typeface="Bebas Neue"/>
              <a:buNone/>
              <a:defRPr sz="2600">
                <a:latin typeface="Bebas Neue"/>
                <a:ea typeface="Bebas Neue"/>
                <a:cs typeface="Bebas Neue"/>
                <a:sym typeface="Bebas Neue"/>
              </a:defRPr>
            </a:lvl9pPr>
          </a:lstStyle>
          <a:p>
            <a:endParaRPr/>
          </a:p>
        </p:txBody>
      </p:sp>
      <p:sp>
        <p:nvSpPr>
          <p:cNvPr id="116" name="Google Shape;116;p21"/>
          <p:cNvSpPr txBox="1">
            <a:spLocks noGrp="1"/>
          </p:cNvSpPr>
          <p:nvPr>
            <p:ph type="subTitle" idx="5"/>
          </p:nvPr>
        </p:nvSpPr>
        <p:spPr>
          <a:xfrm>
            <a:off x="3484348" y="2683134"/>
            <a:ext cx="2175300" cy="365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600"/>
              <a:buFont typeface="Bebas Neue"/>
              <a:buNone/>
              <a:defRPr sz="2000" b="1">
                <a:latin typeface="Archivo Black"/>
                <a:ea typeface="Archivo Black"/>
                <a:cs typeface="Archivo Black"/>
                <a:sym typeface="Archivo Black"/>
              </a:defRPr>
            </a:lvl1pPr>
            <a:lvl2pPr lvl="1" algn="ctr" rtl="0">
              <a:lnSpc>
                <a:spcPct val="100000"/>
              </a:lnSpc>
              <a:spcBef>
                <a:spcPts val="0"/>
              </a:spcBef>
              <a:spcAft>
                <a:spcPts val="0"/>
              </a:spcAft>
              <a:buSzPts val="2600"/>
              <a:buFont typeface="Bebas Neue"/>
              <a:buNone/>
              <a:defRPr sz="2600">
                <a:latin typeface="Bebas Neue"/>
                <a:ea typeface="Bebas Neue"/>
                <a:cs typeface="Bebas Neue"/>
                <a:sym typeface="Bebas Neue"/>
              </a:defRPr>
            </a:lvl2pPr>
            <a:lvl3pPr lvl="2" algn="ctr" rtl="0">
              <a:lnSpc>
                <a:spcPct val="100000"/>
              </a:lnSpc>
              <a:spcBef>
                <a:spcPts val="1600"/>
              </a:spcBef>
              <a:spcAft>
                <a:spcPts val="0"/>
              </a:spcAft>
              <a:buSzPts val="2600"/>
              <a:buFont typeface="Bebas Neue"/>
              <a:buNone/>
              <a:defRPr sz="2600">
                <a:latin typeface="Bebas Neue"/>
                <a:ea typeface="Bebas Neue"/>
                <a:cs typeface="Bebas Neue"/>
                <a:sym typeface="Bebas Neue"/>
              </a:defRPr>
            </a:lvl3pPr>
            <a:lvl4pPr lvl="3" algn="ctr" rtl="0">
              <a:lnSpc>
                <a:spcPct val="100000"/>
              </a:lnSpc>
              <a:spcBef>
                <a:spcPts val="1600"/>
              </a:spcBef>
              <a:spcAft>
                <a:spcPts val="0"/>
              </a:spcAft>
              <a:buSzPts val="2600"/>
              <a:buFont typeface="Bebas Neue"/>
              <a:buNone/>
              <a:defRPr sz="2600">
                <a:latin typeface="Bebas Neue"/>
                <a:ea typeface="Bebas Neue"/>
                <a:cs typeface="Bebas Neue"/>
                <a:sym typeface="Bebas Neue"/>
              </a:defRPr>
            </a:lvl4pPr>
            <a:lvl5pPr lvl="4" algn="ctr" rtl="0">
              <a:lnSpc>
                <a:spcPct val="100000"/>
              </a:lnSpc>
              <a:spcBef>
                <a:spcPts val="1600"/>
              </a:spcBef>
              <a:spcAft>
                <a:spcPts val="0"/>
              </a:spcAft>
              <a:buSzPts val="2600"/>
              <a:buFont typeface="Bebas Neue"/>
              <a:buNone/>
              <a:defRPr sz="2600">
                <a:latin typeface="Bebas Neue"/>
                <a:ea typeface="Bebas Neue"/>
                <a:cs typeface="Bebas Neue"/>
                <a:sym typeface="Bebas Neue"/>
              </a:defRPr>
            </a:lvl5pPr>
            <a:lvl6pPr lvl="5" algn="ctr" rtl="0">
              <a:lnSpc>
                <a:spcPct val="100000"/>
              </a:lnSpc>
              <a:spcBef>
                <a:spcPts val="1600"/>
              </a:spcBef>
              <a:spcAft>
                <a:spcPts val="0"/>
              </a:spcAft>
              <a:buSzPts val="2600"/>
              <a:buFont typeface="Bebas Neue"/>
              <a:buNone/>
              <a:defRPr sz="2600">
                <a:latin typeface="Bebas Neue"/>
                <a:ea typeface="Bebas Neue"/>
                <a:cs typeface="Bebas Neue"/>
                <a:sym typeface="Bebas Neue"/>
              </a:defRPr>
            </a:lvl6pPr>
            <a:lvl7pPr lvl="6" algn="ctr" rtl="0">
              <a:lnSpc>
                <a:spcPct val="100000"/>
              </a:lnSpc>
              <a:spcBef>
                <a:spcPts val="1600"/>
              </a:spcBef>
              <a:spcAft>
                <a:spcPts val="0"/>
              </a:spcAft>
              <a:buSzPts val="2600"/>
              <a:buFont typeface="Bebas Neue"/>
              <a:buNone/>
              <a:defRPr sz="2600">
                <a:latin typeface="Bebas Neue"/>
                <a:ea typeface="Bebas Neue"/>
                <a:cs typeface="Bebas Neue"/>
                <a:sym typeface="Bebas Neue"/>
              </a:defRPr>
            </a:lvl7pPr>
            <a:lvl8pPr lvl="7" algn="ctr" rtl="0">
              <a:lnSpc>
                <a:spcPct val="100000"/>
              </a:lnSpc>
              <a:spcBef>
                <a:spcPts val="1600"/>
              </a:spcBef>
              <a:spcAft>
                <a:spcPts val="0"/>
              </a:spcAft>
              <a:buSzPts val="2600"/>
              <a:buFont typeface="Bebas Neue"/>
              <a:buNone/>
              <a:defRPr sz="2600">
                <a:latin typeface="Bebas Neue"/>
                <a:ea typeface="Bebas Neue"/>
                <a:cs typeface="Bebas Neue"/>
                <a:sym typeface="Bebas Neue"/>
              </a:defRPr>
            </a:lvl8pPr>
            <a:lvl9pPr lvl="8" algn="ctr" rtl="0">
              <a:lnSpc>
                <a:spcPct val="100000"/>
              </a:lnSpc>
              <a:spcBef>
                <a:spcPts val="1600"/>
              </a:spcBef>
              <a:spcAft>
                <a:spcPts val="1600"/>
              </a:spcAft>
              <a:buSzPts val="2600"/>
              <a:buFont typeface="Bebas Neue"/>
              <a:buNone/>
              <a:defRPr sz="2600">
                <a:latin typeface="Bebas Neue"/>
                <a:ea typeface="Bebas Neue"/>
                <a:cs typeface="Bebas Neue"/>
                <a:sym typeface="Bebas Neue"/>
              </a:defRPr>
            </a:lvl9pPr>
          </a:lstStyle>
          <a:p>
            <a:endParaRPr/>
          </a:p>
        </p:txBody>
      </p:sp>
      <p:sp>
        <p:nvSpPr>
          <p:cNvPr id="117" name="Google Shape;117;p21"/>
          <p:cNvSpPr txBox="1">
            <a:spLocks noGrp="1"/>
          </p:cNvSpPr>
          <p:nvPr>
            <p:ph type="subTitle" idx="6"/>
          </p:nvPr>
        </p:nvSpPr>
        <p:spPr>
          <a:xfrm>
            <a:off x="6031075" y="2683134"/>
            <a:ext cx="2175300" cy="365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600"/>
              <a:buFont typeface="Bebas Neue"/>
              <a:buNone/>
              <a:defRPr sz="2000" b="1">
                <a:latin typeface="Archivo Black"/>
                <a:ea typeface="Archivo Black"/>
                <a:cs typeface="Archivo Black"/>
                <a:sym typeface="Archivo Black"/>
              </a:defRPr>
            </a:lvl1pPr>
            <a:lvl2pPr lvl="1" algn="ctr" rtl="0">
              <a:lnSpc>
                <a:spcPct val="100000"/>
              </a:lnSpc>
              <a:spcBef>
                <a:spcPts val="0"/>
              </a:spcBef>
              <a:spcAft>
                <a:spcPts val="0"/>
              </a:spcAft>
              <a:buSzPts val="2600"/>
              <a:buFont typeface="Bebas Neue"/>
              <a:buNone/>
              <a:defRPr sz="2600">
                <a:latin typeface="Bebas Neue"/>
                <a:ea typeface="Bebas Neue"/>
                <a:cs typeface="Bebas Neue"/>
                <a:sym typeface="Bebas Neue"/>
              </a:defRPr>
            </a:lvl2pPr>
            <a:lvl3pPr lvl="2" algn="ctr" rtl="0">
              <a:lnSpc>
                <a:spcPct val="100000"/>
              </a:lnSpc>
              <a:spcBef>
                <a:spcPts val="1600"/>
              </a:spcBef>
              <a:spcAft>
                <a:spcPts val="0"/>
              </a:spcAft>
              <a:buSzPts val="2600"/>
              <a:buFont typeface="Bebas Neue"/>
              <a:buNone/>
              <a:defRPr sz="2600">
                <a:latin typeface="Bebas Neue"/>
                <a:ea typeface="Bebas Neue"/>
                <a:cs typeface="Bebas Neue"/>
                <a:sym typeface="Bebas Neue"/>
              </a:defRPr>
            </a:lvl3pPr>
            <a:lvl4pPr lvl="3" algn="ctr" rtl="0">
              <a:lnSpc>
                <a:spcPct val="100000"/>
              </a:lnSpc>
              <a:spcBef>
                <a:spcPts val="1600"/>
              </a:spcBef>
              <a:spcAft>
                <a:spcPts val="0"/>
              </a:spcAft>
              <a:buSzPts val="2600"/>
              <a:buFont typeface="Bebas Neue"/>
              <a:buNone/>
              <a:defRPr sz="2600">
                <a:latin typeface="Bebas Neue"/>
                <a:ea typeface="Bebas Neue"/>
                <a:cs typeface="Bebas Neue"/>
                <a:sym typeface="Bebas Neue"/>
              </a:defRPr>
            </a:lvl4pPr>
            <a:lvl5pPr lvl="4" algn="ctr" rtl="0">
              <a:lnSpc>
                <a:spcPct val="100000"/>
              </a:lnSpc>
              <a:spcBef>
                <a:spcPts val="1600"/>
              </a:spcBef>
              <a:spcAft>
                <a:spcPts val="0"/>
              </a:spcAft>
              <a:buSzPts val="2600"/>
              <a:buFont typeface="Bebas Neue"/>
              <a:buNone/>
              <a:defRPr sz="2600">
                <a:latin typeface="Bebas Neue"/>
                <a:ea typeface="Bebas Neue"/>
                <a:cs typeface="Bebas Neue"/>
                <a:sym typeface="Bebas Neue"/>
              </a:defRPr>
            </a:lvl5pPr>
            <a:lvl6pPr lvl="5" algn="ctr" rtl="0">
              <a:lnSpc>
                <a:spcPct val="100000"/>
              </a:lnSpc>
              <a:spcBef>
                <a:spcPts val="1600"/>
              </a:spcBef>
              <a:spcAft>
                <a:spcPts val="0"/>
              </a:spcAft>
              <a:buSzPts val="2600"/>
              <a:buFont typeface="Bebas Neue"/>
              <a:buNone/>
              <a:defRPr sz="2600">
                <a:latin typeface="Bebas Neue"/>
                <a:ea typeface="Bebas Neue"/>
                <a:cs typeface="Bebas Neue"/>
                <a:sym typeface="Bebas Neue"/>
              </a:defRPr>
            </a:lvl6pPr>
            <a:lvl7pPr lvl="6" algn="ctr" rtl="0">
              <a:lnSpc>
                <a:spcPct val="100000"/>
              </a:lnSpc>
              <a:spcBef>
                <a:spcPts val="1600"/>
              </a:spcBef>
              <a:spcAft>
                <a:spcPts val="0"/>
              </a:spcAft>
              <a:buSzPts val="2600"/>
              <a:buFont typeface="Bebas Neue"/>
              <a:buNone/>
              <a:defRPr sz="2600">
                <a:latin typeface="Bebas Neue"/>
                <a:ea typeface="Bebas Neue"/>
                <a:cs typeface="Bebas Neue"/>
                <a:sym typeface="Bebas Neue"/>
              </a:defRPr>
            </a:lvl7pPr>
            <a:lvl8pPr lvl="7" algn="ctr" rtl="0">
              <a:lnSpc>
                <a:spcPct val="100000"/>
              </a:lnSpc>
              <a:spcBef>
                <a:spcPts val="1600"/>
              </a:spcBef>
              <a:spcAft>
                <a:spcPts val="0"/>
              </a:spcAft>
              <a:buSzPts val="2600"/>
              <a:buFont typeface="Bebas Neue"/>
              <a:buNone/>
              <a:defRPr sz="2600">
                <a:latin typeface="Bebas Neue"/>
                <a:ea typeface="Bebas Neue"/>
                <a:cs typeface="Bebas Neue"/>
                <a:sym typeface="Bebas Neue"/>
              </a:defRPr>
            </a:lvl8pPr>
            <a:lvl9pPr lvl="8" algn="ctr" rtl="0">
              <a:lnSpc>
                <a:spcPct val="100000"/>
              </a:lnSpc>
              <a:spcBef>
                <a:spcPts val="1600"/>
              </a:spcBef>
              <a:spcAft>
                <a:spcPts val="1600"/>
              </a:spcAft>
              <a:buSzPts val="2600"/>
              <a:buFont typeface="Bebas Neue"/>
              <a:buNone/>
              <a:defRPr sz="2600">
                <a:latin typeface="Bebas Neue"/>
                <a:ea typeface="Bebas Neue"/>
                <a:cs typeface="Bebas Neue"/>
                <a:sym typeface="Bebas Neue"/>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six columns">
  <p:cSld name="BLANK_1_1_1_1_1_2">
    <p:spTree>
      <p:nvGrpSpPr>
        <p:cNvPr id="1" name="Shape 118"/>
        <p:cNvGrpSpPr/>
        <p:nvPr/>
      </p:nvGrpSpPr>
      <p:grpSpPr>
        <a:xfrm>
          <a:off x="0" y="0"/>
          <a:ext cx="0" cy="0"/>
          <a:chOff x="0" y="0"/>
          <a:chExt cx="0" cy="0"/>
        </a:xfrm>
      </p:grpSpPr>
      <p:sp>
        <p:nvSpPr>
          <p:cNvPr id="119" name="Google Shape;119;p22"/>
          <p:cNvSpPr/>
          <p:nvPr/>
        </p:nvSpPr>
        <p:spPr>
          <a:xfrm>
            <a:off x="526350" y="1143000"/>
            <a:ext cx="8091300" cy="3629400"/>
          </a:xfrm>
          <a:prstGeom prst="rect">
            <a:avLst/>
          </a:prstGeom>
          <a:solidFill>
            <a:srgbClr val="FFFFFF">
              <a:alpha val="33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22"/>
          <p:cNvSpPr txBox="1">
            <a:spLocks noGrp="1"/>
          </p:cNvSpPr>
          <p:nvPr>
            <p:ph type="subTitle" idx="1"/>
          </p:nvPr>
        </p:nvSpPr>
        <p:spPr>
          <a:xfrm>
            <a:off x="713226" y="2286475"/>
            <a:ext cx="2405700" cy="484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1" name="Google Shape;121;p22"/>
          <p:cNvSpPr txBox="1">
            <a:spLocks noGrp="1"/>
          </p:cNvSpPr>
          <p:nvPr>
            <p:ph type="subTitle" idx="2"/>
          </p:nvPr>
        </p:nvSpPr>
        <p:spPr>
          <a:xfrm>
            <a:off x="3370051" y="2302687"/>
            <a:ext cx="2404800" cy="517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2" name="Google Shape;122;p22"/>
          <p:cNvSpPr txBox="1">
            <a:spLocks noGrp="1"/>
          </p:cNvSpPr>
          <p:nvPr>
            <p:ph type="subTitle" idx="3"/>
          </p:nvPr>
        </p:nvSpPr>
        <p:spPr>
          <a:xfrm>
            <a:off x="713676" y="4040033"/>
            <a:ext cx="2404800" cy="517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3" name="Google Shape;123;p22"/>
          <p:cNvSpPr txBox="1">
            <a:spLocks noGrp="1"/>
          </p:cNvSpPr>
          <p:nvPr>
            <p:ph type="subTitle" idx="4"/>
          </p:nvPr>
        </p:nvSpPr>
        <p:spPr>
          <a:xfrm>
            <a:off x="3370051" y="4040033"/>
            <a:ext cx="2404800" cy="517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4" name="Google Shape;124;p22"/>
          <p:cNvSpPr txBox="1">
            <a:spLocks noGrp="1"/>
          </p:cNvSpPr>
          <p:nvPr>
            <p:ph type="subTitle" idx="5"/>
          </p:nvPr>
        </p:nvSpPr>
        <p:spPr>
          <a:xfrm>
            <a:off x="6025974" y="2302687"/>
            <a:ext cx="2404800" cy="517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5" name="Google Shape;125;p22"/>
          <p:cNvSpPr txBox="1">
            <a:spLocks noGrp="1"/>
          </p:cNvSpPr>
          <p:nvPr>
            <p:ph type="subTitle" idx="6"/>
          </p:nvPr>
        </p:nvSpPr>
        <p:spPr>
          <a:xfrm>
            <a:off x="6025974" y="4040033"/>
            <a:ext cx="2404800" cy="517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6" name="Google Shape;126;p22"/>
          <p:cNvSpPr txBox="1">
            <a:spLocks noGrp="1"/>
          </p:cNvSpPr>
          <p:nvPr>
            <p:ph type="subTitle" idx="7"/>
          </p:nvPr>
        </p:nvSpPr>
        <p:spPr>
          <a:xfrm>
            <a:off x="713676" y="2047025"/>
            <a:ext cx="2404800" cy="418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000">
                <a:latin typeface="Archivo Black"/>
                <a:ea typeface="Archivo Black"/>
                <a:cs typeface="Archivo Black"/>
                <a:sym typeface="Archivo Black"/>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27" name="Google Shape;127;p22"/>
          <p:cNvSpPr txBox="1">
            <a:spLocks noGrp="1"/>
          </p:cNvSpPr>
          <p:nvPr>
            <p:ph type="subTitle" idx="8"/>
          </p:nvPr>
        </p:nvSpPr>
        <p:spPr>
          <a:xfrm>
            <a:off x="3370051" y="2047025"/>
            <a:ext cx="2404800" cy="391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000">
                <a:latin typeface="Archivo Black"/>
                <a:ea typeface="Archivo Black"/>
                <a:cs typeface="Archivo Black"/>
                <a:sym typeface="Archivo Black"/>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28" name="Google Shape;128;p22"/>
          <p:cNvSpPr txBox="1">
            <a:spLocks noGrp="1"/>
          </p:cNvSpPr>
          <p:nvPr>
            <p:ph type="subTitle" idx="9"/>
          </p:nvPr>
        </p:nvSpPr>
        <p:spPr>
          <a:xfrm>
            <a:off x="6025974" y="2047025"/>
            <a:ext cx="2404800" cy="391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000">
                <a:latin typeface="Archivo Black"/>
                <a:ea typeface="Archivo Black"/>
                <a:cs typeface="Archivo Black"/>
                <a:sym typeface="Archivo Black"/>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29" name="Google Shape;129;p22"/>
          <p:cNvSpPr txBox="1">
            <a:spLocks noGrp="1"/>
          </p:cNvSpPr>
          <p:nvPr>
            <p:ph type="subTitle" idx="13"/>
          </p:nvPr>
        </p:nvSpPr>
        <p:spPr>
          <a:xfrm>
            <a:off x="713676" y="3804325"/>
            <a:ext cx="2404800" cy="391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000">
                <a:latin typeface="Archivo Black"/>
                <a:ea typeface="Archivo Black"/>
                <a:cs typeface="Archivo Black"/>
                <a:sym typeface="Archivo Black"/>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30" name="Google Shape;130;p22"/>
          <p:cNvSpPr txBox="1">
            <a:spLocks noGrp="1"/>
          </p:cNvSpPr>
          <p:nvPr>
            <p:ph type="subTitle" idx="14"/>
          </p:nvPr>
        </p:nvSpPr>
        <p:spPr>
          <a:xfrm>
            <a:off x="3370051" y="3804325"/>
            <a:ext cx="2404800" cy="391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000">
                <a:latin typeface="Archivo Black"/>
                <a:ea typeface="Archivo Black"/>
                <a:cs typeface="Archivo Black"/>
                <a:sym typeface="Archivo Black"/>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31" name="Google Shape;131;p22"/>
          <p:cNvSpPr txBox="1">
            <a:spLocks noGrp="1"/>
          </p:cNvSpPr>
          <p:nvPr>
            <p:ph type="subTitle" idx="15"/>
          </p:nvPr>
        </p:nvSpPr>
        <p:spPr>
          <a:xfrm>
            <a:off x="6025974" y="3804325"/>
            <a:ext cx="2404800" cy="391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000">
                <a:latin typeface="Archivo Black"/>
                <a:ea typeface="Archivo Black"/>
                <a:cs typeface="Archivo Black"/>
                <a:sym typeface="Archivo Black"/>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32" name="Google Shape;132;p22"/>
          <p:cNvSpPr txBox="1">
            <a:spLocks noGrp="1"/>
          </p:cNvSpPr>
          <p:nvPr>
            <p:ph type="title"/>
          </p:nvPr>
        </p:nvSpPr>
        <p:spPr>
          <a:xfrm>
            <a:off x="525750" y="445025"/>
            <a:ext cx="8092500" cy="572700"/>
          </a:xfrm>
          <a:prstGeom prst="rect">
            <a:avLst/>
          </a:prstGeom>
          <a:solidFill>
            <a:srgbClr val="FFFFFF">
              <a:alpha val="33330"/>
            </a:srgbClr>
          </a:solidFill>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hree columns 1">
  <p:cSld name="CUSTOM_6_1">
    <p:spTree>
      <p:nvGrpSpPr>
        <p:cNvPr id="1" name="Shape 133"/>
        <p:cNvGrpSpPr/>
        <p:nvPr/>
      </p:nvGrpSpPr>
      <p:grpSpPr>
        <a:xfrm>
          <a:off x="0" y="0"/>
          <a:ext cx="0" cy="0"/>
          <a:chOff x="0" y="0"/>
          <a:chExt cx="0" cy="0"/>
        </a:xfrm>
      </p:grpSpPr>
      <p:sp>
        <p:nvSpPr>
          <p:cNvPr id="134" name="Google Shape;134;p23"/>
          <p:cNvSpPr/>
          <p:nvPr/>
        </p:nvSpPr>
        <p:spPr>
          <a:xfrm>
            <a:off x="526350" y="1143000"/>
            <a:ext cx="8091300" cy="3629400"/>
          </a:xfrm>
          <a:prstGeom prst="rect">
            <a:avLst/>
          </a:prstGeom>
          <a:solidFill>
            <a:srgbClr val="FFFFFF">
              <a:alpha val="33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23"/>
          <p:cNvSpPr txBox="1">
            <a:spLocks noGrp="1"/>
          </p:cNvSpPr>
          <p:nvPr>
            <p:ph type="title"/>
          </p:nvPr>
        </p:nvSpPr>
        <p:spPr>
          <a:xfrm>
            <a:off x="525750" y="445025"/>
            <a:ext cx="8092500" cy="572700"/>
          </a:xfrm>
          <a:prstGeom prst="rect">
            <a:avLst/>
          </a:prstGeom>
          <a:solidFill>
            <a:srgbClr val="FFFFFF">
              <a:alpha val="33330"/>
            </a:srgbClr>
          </a:solidFill>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36" name="Google Shape;136;p23"/>
          <p:cNvSpPr txBox="1">
            <a:spLocks noGrp="1"/>
          </p:cNvSpPr>
          <p:nvPr>
            <p:ph type="subTitle" idx="1"/>
          </p:nvPr>
        </p:nvSpPr>
        <p:spPr>
          <a:xfrm>
            <a:off x="1989575" y="1710488"/>
            <a:ext cx="60678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137" name="Google Shape;137;p23"/>
          <p:cNvSpPr txBox="1">
            <a:spLocks noGrp="1"/>
          </p:cNvSpPr>
          <p:nvPr>
            <p:ph type="subTitle" idx="2"/>
          </p:nvPr>
        </p:nvSpPr>
        <p:spPr>
          <a:xfrm>
            <a:off x="1989575" y="2820323"/>
            <a:ext cx="6067800" cy="6090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138" name="Google Shape;138;p23"/>
          <p:cNvSpPr txBox="1">
            <a:spLocks noGrp="1"/>
          </p:cNvSpPr>
          <p:nvPr>
            <p:ph type="subTitle" idx="3"/>
          </p:nvPr>
        </p:nvSpPr>
        <p:spPr>
          <a:xfrm>
            <a:off x="1989575" y="3935725"/>
            <a:ext cx="6067800" cy="6090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139" name="Google Shape;139;p23"/>
          <p:cNvSpPr txBox="1">
            <a:spLocks noGrp="1"/>
          </p:cNvSpPr>
          <p:nvPr>
            <p:ph type="subTitle" idx="4"/>
          </p:nvPr>
        </p:nvSpPr>
        <p:spPr>
          <a:xfrm>
            <a:off x="1989575" y="1445588"/>
            <a:ext cx="6067800" cy="4233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Bebas Neue"/>
              <a:buNone/>
              <a:defRPr sz="2000" b="1">
                <a:latin typeface="Archivo Black"/>
                <a:ea typeface="Archivo Black"/>
                <a:cs typeface="Archivo Black"/>
                <a:sym typeface="Archivo Black"/>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160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160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160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160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160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160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1600"/>
              </a:spcBef>
              <a:spcAft>
                <a:spcPts val="1600"/>
              </a:spcAft>
              <a:buSzPts val="2400"/>
              <a:buFont typeface="Bebas Neue"/>
              <a:buNone/>
              <a:defRPr sz="2400">
                <a:latin typeface="Bebas Neue"/>
                <a:ea typeface="Bebas Neue"/>
                <a:cs typeface="Bebas Neue"/>
                <a:sym typeface="Bebas Neue"/>
              </a:defRPr>
            </a:lvl9pPr>
          </a:lstStyle>
          <a:p>
            <a:endParaRPr/>
          </a:p>
        </p:txBody>
      </p:sp>
      <p:sp>
        <p:nvSpPr>
          <p:cNvPr id="140" name="Google Shape;140;p23"/>
          <p:cNvSpPr txBox="1">
            <a:spLocks noGrp="1"/>
          </p:cNvSpPr>
          <p:nvPr>
            <p:ph type="subTitle" idx="5"/>
          </p:nvPr>
        </p:nvSpPr>
        <p:spPr>
          <a:xfrm>
            <a:off x="1989575" y="2596146"/>
            <a:ext cx="6067800" cy="4206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Bebas Neue"/>
              <a:buNone/>
              <a:defRPr sz="2000" b="1">
                <a:latin typeface="Archivo Black"/>
                <a:ea typeface="Archivo Black"/>
                <a:cs typeface="Archivo Black"/>
                <a:sym typeface="Archivo Black"/>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160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160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160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160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160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160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1600"/>
              </a:spcBef>
              <a:spcAft>
                <a:spcPts val="1600"/>
              </a:spcAft>
              <a:buSzPts val="2400"/>
              <a:buFont typeface="Bebas Neue"/>
              <a:buNone/>
              <a:defRPr sz="2400">
                <a:latin typeface="Bebas Neue"/>
                <a:ea typeface="Bebas Neue"/>
                <a:cs typeface="Bebas Neue"/>
                <a:sym typeface="Bebas Neue"/>
              </a:defRPr>
            </a:lvl9pPr>
          </a:lstStyle>
          <a:p>
            <a:endParaRPr/>
          </a:p>
        </p:txBody>
      </p:sp>
      <p:sp>
        <p:nvSpPr>
          <p:cNvPr id="141" name="Google Shape;141;p23"/>
          <p:cNvSpPr txBox="1">
            <a:spLocks noGrp="1"/>
          </p:cNvSpPr>
          <p:nvPr>
            <p:ph type="subTitle" idx="6"/>
          </p:nvPr>
        </p:nvSpPr>
        <p:spPr>
          <a:xfrm>
            <a:off x="1989575" y="3692127"/>
            <a:ext cx="6067800" cy="4206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Bebas Neue"/>
              <a:buNone/>
              <a:defRPr sz="2000" b="1">
                <a:latin typeface="Archivo Black"/>
                <a:ea typeface="Archivo Black"/>
                <a:cs typeface="Archivo Black"/>
                <a:sym typeface="Archivo Black"/>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160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160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160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160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160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160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1600"/>
              </a:spcBef>
              <a:spcAft>
                <a:spcPts val="1600"/>
              </a:spcAft>
              <a:buSzPts val="2400"/>
              <a:buFont typeface="Bebas Neue"/>
              <a:buNone/>
              <a:defRPr sz="2400">
                <a:latin typeface="Bebas Neue"/>
                <a:ea typeface="Bebas Neue"/>
                <a:cs typeface="Bebas Neue"/>
                <a:sym typeface="Bebas Neue"/>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three columns 2">
  <p:cSld name="CUSTOM_6_1_1">
    <p:spTree>
      <p:nvGrpSpPr>
        <p:cNvPr id="1" name="Shape 142"/>
        <p:cNvGrpSpPr/>
        <p:nvPr/>
      </p:nvGrpSpPr>
      <p:grpSpPr>
        <a:xfrm>
          <a:off x="0" y="0"/>
          <a:ext cx="0" cy="0"/>
          <a:chOff x="0" y="0"/>
          <a:chExt cx="0" cy="0"/>
        </a:xfrm>
      </p:grpSpPr>
      <p:sp>
        <p:nvSpPr>
          <p:cNvPr id="143" name="Google Shape;143;p24"/>
          <p:cNvSpPr/>
          <p:nvPr/>
        </p:nvSpPr>
        <p:spPr>
          <a:xfrm>
            <a:off x="526350" y="1143000"/>
            <a:ext cx="8091300" cy="3629400"/>
          </a:xfrm>
          <a:prstGeom prst="rect">
            <a:avLst/>
          </a:prstGeom>
          <a:solidFill>
            <a:srgbClr val="FFFFFF">
              <a:alpha val="33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24"/>
          <p:cNvSpPr txBox="1">
            <a:spLocks noGrp="1"/>
          </p:cNvSpPr>
          <p:nvPr>
            <p:ph type="title"/>
          </p:nvPr>
        </p:nvSpPr>
        <p:spPr>
          <a:xfrm>
            <a:off x="525750" y="445025"/>
            <a:ext cx="8092500" cy="572700"/>
          </a:xfrm>
          <a:prstGeom prst="rect">
            <a:avLst/>
          </a:prstGeom>
          <a:solidFill>
            <a:srgbClr val="FFFFFF">
              <a:alpha val="33330"/>
            </a:srgbClr>
          </a:solidFill>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45" name="Google Shape;145;p24"/>
          <p:cNvSpPr txBox="1">
            <a:spLocks noGrp="1"/>
          </p:cNvSpPr>
          <p:nvPr>
            <p:ph type="subTitle" idx="1"/>
          </p:nvPr>
        </p:nvSpPr>
        <p:spPr>
          <a:xfrm>
            <a:off x="1593175" y="1641825"/>
            <a:ext cx="6837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146" name="Google Shape;146;p24"/>
          <p:cNvSpPr txBox="1">
            <a:spLocks noGrp="1"/>
          </p:cNvSpPr>
          <p:nvPr>
            <p:ph type="subTitle" idx="2"/>
          </p:nvPr>
        </p:nvSpPr>
        <p:spPr>
          <a:xfrm>
            <a:off x="1593175" y="2742925"/>
            <a:ext cx="6837600" cy="527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147" name="Google Shape;147;p24"/>
          <p:cNvSpPr txBox="1">
            <a:spLocks noGrp="1"/>
          </p:cNvSpPr>
          <p:nvPr>
            <p:ph type="subTitle" idx="3"/>
          </p:nvPr>
        </p:nvSpPr>
        <p:spPr>
          <a:xfrm>
            <a:off x="1593175" y="3860575"/>
            <a:ext cx="6837600" cy="527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148" name="Google Shape;148;p24"/>
          <p:cNvSpPr txBox="1">
            <a:spLocks noGrp="1"/>
          </p:cNvSpPr>
          <p:nvPr>
            <p:ph type="subTitle" idx="4"/>
          </p:nvPr>
        </p:nvSpPr>
        <p:spPr>
          <a:xfrm>
            <a:off x="1593175" y="1345375"/>
            <a:ext cx="6837600" cy="427500"/>
          </a:xfrm>
          <a:prstGeom prst="rect">
            <a:avLst/>
          </a:prstGeom>
        </p:spPr>
        <p:txBody>
          <a:bodyPr spcFirstLastPara="1" wrap="square" lIns="91425" tIns="91425" rIns="91425" bIns="91425" anchor="b" anchorCtr="0">
            <a:noAutofit/>
          </a:bodyPr>
          <a:lstStyle>
            <a:lvl1pPr lvl="0" rtl="0">
              <a:spcBef>
                <a:spcPts val="0"/>
              </a:spcBef>
              <a:spcAft>
                <a:spcPts val="0"/>
              </a:spcAft>
              <a:buSzPts val="2600"/>
              <a:buFont typeface="Bebas Neue"/>
              <a:buNone/>
              <a:defRPr sz="2000" b="1">
                <a:latin typeface="Archivo Black"/>
                <a:ea typeface="Archivo Black"/>
                <a:cs typeface="Archivo Black"/>
                <a:sym typeface="Archivo Black"/>
              </a:defRPr>
            </a:lvl1pPr>
            <a:lvl2pPr lvl="1" rtl="0">
              <a:lnSpc>
                <a:spcPct val="100000"/>
              </a:lnSpc>
              <a:spcBef>
                <a:spcPts val="0"/>
              </a:spcBef>
              <a:spcAft>
                <a:spcPts val="0"/>
              </a:spcAft>
              <a:buSzPts val="2600"/>
              <a:buFont typeface="Bebas Neue"/>
              <a:buNone/>
              <a:defRPr sz="2600">
                <a:latin typeface="Bebas Neue"/>
                <a:ea typeface="Bebas Neue"/>
                <a:cs typeface="Bebas Neue"/>
                <a:sym typeface="Bebas Neue"/>
              </a:defRPr>
            </a:lvl2pPr>
            <a:lvl3pPr lvl="2" rtl="0">
              <a:lnSpc>
                <a:spcPct val="100000"/>
              </a:lnSpc>
              <a:spcBef>
                <a:spcPts val="1600"/>
              </a:spcBef>
              <a:spcAft>
                <a:spcPts val="0"/>
              </a:spcAft>
              <a:buSzPts val="2600"/>
              <a:buFont typeface="Bebas Neue"/>
              <a:buNone/>
              <a:defRPr sz="2600">
                <a:latin typeface="Bebas Neue"/>
                <a:ea typeface="Bebas Neue"/>
                <a:cs typeface="Bebas Neue"/>
                <a:sym typeface="Bebas Neue"/>
              </a:defRPr>
            </a:lvl3pPr>
            <a:lvl4pPr lvl="3" rtl="0">
              <a:lnSpc>
                <a:spcPct val="100000"/>
              </a:lnSpc>
              <a:spcBef>
                <a:spcPts val="1600"/>
              </a:spcBef>
              <a:spcAft>
                <a:spcPts val="0"/>
              </a:spcAft>
              <a:buSzPts val="2600"/>
              <a:buFont typeface="Bebas Neue"/>
              <a:buNone/>
              <a:defRPr sz="2600">
                <a:latin typeface="Bebas Neue"/>
                <a:ea typeface="Bebas Neue"/>
                <a:cs typeface="Bebas Neue"/>
                <a:sym typeface="Bebas Neue"/>
              </a:defRPr>
            </a:lvl4pPr>
            <a:lvl5pPr lvl="4" rtl="0">
              <a:lnSpc>
                <a:spcPct val="100000"/>
              </a:lnSpc>
              <a:spcBef>
                <a:spcPts val="1600"/>
              </a:spcBef>
              <a:spcAft>
                <a:spcPts val="0"/>
              </a:spcAft>
              <a:buSzPts val="2600"/>
              <a:buFont typeface="Bebas Neue"/>
              <a:buNone/>
              <a:defRPr sz="2600">
                <a:latin typeface="Bebas Neue"/>
                <a:ea typeface="Bebas Neue"/>
                <a:cs typeface="Bebas Neue"/>
                <a:sym typeface="Bebas Neue"/>
              </a:defRPr>
            </a:lvl5pPr>
            <a:lvl6pPr lvl="5" rtl="0">
              <a:lnSpc>
                <a:spcPct val="100000"/>
              </a:lnSpc>
              <a:spcBef>
                <a:spcPts val="1600"/>
              </a:spcBef>
              <a:spcAft>
                <a:spcPts val="0"/>
              </a:spcAft>
              <a:buSzPts val="2600"/>
              <a:buFont typeface="Bebas Neue"/>
              <a:buNone/>
              <a:defRPr sz="2600">
                <a:latin typeface="Bebas Neue"/>
                <a:ea typeface="Bebas Neue"/>
                <a:cs typeface="Bebas Neue"/>
                <a:sym typeface="Bebas Neue"/>
              </a:defRPr>
            </a:lvl6pPr>
            <a:lvl7pPr lvl="6" rtl="0">
              <a:lnSpc>
                <a:spcPct val="100000"/>
              </a:lnSpc>
              <a:spcBef>
                <a:spcPts val="1600"/>
              </a:spcBef>
              <a:spcAft>
                <a:spcPts val="0"/>
              </a:spcAft>
              <a:buSzPts val="2600"/>
              <a:buFont typeface="Bebas Neue"/>
              <a:buNone/>
              <a:defRPr sz="2600">
                <a:latin typeface="Bebas Neue"/>
                <a:ea typeface="Bebas Neue"/>
                <a:cs typeface="Bebas Neue"/>
                <a:sym typeface="Bebas Neue"/>
              </a:defRPr>
            </a:lvl7pPr>
            <a:lvl8pPr lvl="7" rtl="0">
              <a:lnSpc>
                <a:spcPct val="100000"/>
              </a:lnSpc>
              <a:spcBef>
                <a:spcPts val="1600"/>
              </a:spcBef>
              <a:spcAft>
                <a:spcPts val="0"/>
              </a:spcAft>
              <a:buSzPts val="2600"/>
              <a:buFont typeface="Bebas Neue"/>
              <a:buNone/>
              <a:defRPr sz="2600">
                <a:latin typeface="Bebas Neue"/>
                <a:ea typeface="Bebas Neue"/>
                <a:cs typeface="Bebas Neue"/>
                <a:sym typeface="Bebas Neue"/>
              </a:defRPr>
            </a:lvl8pPr>
            <a:lvl9pPr lvl="8" rtl="0">
              <a:lnSpc>
                <a:spcPct val="100000"/>
              </a:lnSpc>
              <a:spcBef>
                <a:spcPts val="1600"/>
              </a:spcBef>
              <a:spcAft>
                <a:spcPts val="1600"/>
              </a:spcAft>
              <a:buSzPts val="2600"/>
              <a:buFont typeface="Bebas Neue"/>
              <a:buNone/>
              <a:defRPr sz="2600">
                <a:latin typeface="Bebas Neue"/>
                <a:ea typeface="Bebas Neue"/>
                <a:cs typeface="Bebas Neue"/>
                <a:sym typeface="Bebas Neue"/>
              </a:defRPr>
            </a:lvl9pPr>
          </a:lstStyle>
          <a:p>
            <a:endParaRPr/>
          </a:p>
        </p:txBody>
      </p:sp>
      <p:sp>
        <p:nvSpPr>
          <p:cNvPr id="149" name="Google Shape;149;p24"/>
          <p:cNvSpPr txBox="1">
            <a:spLocks noGrp="1"/>
          </p:cNvSpPr>
          <p:nvPr>
            <p:ph type="subTitle" idx="5"/>
          </p:nvPr>
        </p:nvSpPr>
        <p:spPr>
          <a:xfrm>
            <a:off x="1593175" y="2462128"/>
            <a:ext cx="6837600" cy="427500"/>
          </a:xfrm>
          <a:prstGeom prst="rect">
            <a:avLst/>
          </a:prstGeom>
        </p:spPr>
        <p:txBody>
          <a:bodyPr spcFirstLastPara="1" wrap="square" lIns="91425" tIns="91425" rIns="91425" bIns="91425" anchor="b" anchorCtr="0">
            <a:noAutofit/>
          </a:bodyPr>
          <a:lstStyle>
            <a:lvl1pPr lvl="0" rtl="0">
              <a:spcBef>
                <a:spcPts val="0"/>
              </a:spcBef>
              <a:spcAft>
                <a:spcPts val="0"/>
              </a:spcAft>
              <a:buSzPts val="2600"/>
              <a:buFont typeface="Bebas Neue"/>
              <a:buNone/>
              <a:defRPr sz="2000" b="1">
                <a:latin typeface="Archivo Black"/>
                <a:ea typeface="Archivo Black"/>
                <a:cs typeface="Archivo Black"/>
                <a:sym typeface="Archivo Black"/>
              </a:defRPr>
            </a:lvl1pPr>
            <a:lvl2pPr lvl="1" rtl="0">
              <a:lnSpc>
                <a:spcPct val="100000"/>
              </a:lnSpc>
              <a:spcBef>
                <a:spcPts val="0"/>
              </a:spcBef>
              <a:spcAft>
                <a:spcPts val="0"/>
              </a:spcAft>
              <a:buSzPts val="2600"/>
              <a:buFont typeface="Bebas Neue"/>
              <a:buNone/>
              <a:defRPr sz="2600">
                <a:latin typeface="Bebas Neue"/>
                <a:ea typeface="Bebas Neue"/>
                <a:cs typeface="Bebas Neue"/>
                <a:sym typeface="Bebas Neue"/>
              </a:defRPr>
            </a:lvl2pPr>
            <a:lvl3pPr lvl="2" rtl="0">
              <a:lnSpc>
                <a:spcPct val="100000"/>
              </a:lnSpc>
              <a:spcBef>
                <a:spcPts val="1600"/>
              </a:spcBef>
              <a:spcAft>
                <a:spcPts val="0"/>
              </a:spcAft>
              <a:buSzPts val="2600"/>
              <a:buFont typeface="Bebas Neue"/>
              <a:buNone/>
              <a:defRPr sz="2600">
                <a:latin typeface="Bebas Neue"/>
                <a:ea typeface="Bebas Neue"/>
                <a:cs typeface="Bebas Neue"/>
                <a:sym typeface="Bebas Neue"/>
              </a:defRPr>
            </a:lvl3pPr>
            <a:lvl4pPr lvl="3" rtl="0">
              <a:lnSpc>
                <a:spcPct val="100000"/>
              </a:lnSpc>
              <a:spcBef>
                <a:spcPts val="1600"/>
              </a:spcBef>
              <a:spcAft>
                <a:spcPts val="0"/>
              </a:spcAft>
              <a:buSzPts val="2600"/>
              <a:buFont typeface="Bebas Neue"/>
              <a:buNone/>
              <a:defRPr sz="2600">
                <a:latin typeface="Bebas Neue"/>
                <a:ea typeface="Bebas Neue"/>
                <a:cs typeface="Bebas Neue"/>
                <a:sym typeface="Bebas Neue"/>
              </a:defRPr>
            </a:lvl4pPr>
            <a:lvl5pPr lvl="4" rtl="0">
              <a:lnSpc>
                <a:spcPct val="100000"/>
              </a:lnSpc>
              <a:spcBef>
                <a:spcPts val="1600"/>
              </a:spcBef>
              <a:spcAft>
                <a:spcPts val="0"/>
              </a:spcAft>
              <a:buSzPts val="2600"/>
              <a:buFont typeface="Bebas Neue"/>
              <a:buNone/>
              <a:defRPr sz="2600">
                <a:latin typeface="Bebas Neue"/>
                <a:ea typeface="Bebas Neue"/>
                <a:cs typeface="Bebas Neue"/>
                <a:sym typeface="Bebas Neue"/>
              </a:defRPr>
            </a:lvl5pPr>
            <a:lvl6pPr lvl="5" rtl="0">
              <a:lnSpc>
                <a:spcPct val="100000"/>
              </a:lnSpc>
              <a:spcBef>
                <a:spcPts val="1600"/>
              </a:spcBef>
              <a:spcAft>
                <a:spcPts val="0"/>
              </a:spcAft>
              <a:buSzPts val="2600"/>
              <a:buFont typeface="Bebas Neue"/>
              <a:buNone/>
              <a:defRPr sz="2600">
                <a:latin typeface="Bebas Neue"/>
                <a:ea typeface="Bebas Neue"/>
                <a:cs typeface="Bebas Neue"/>
                <a:sym typeface="Bebas Neue"/>
              </a:defRPr>
            </a:lvl6pPr>
            <a:lvl7pPr lvl="6" rtl="0">
              <a:lnSpc>
                <a:spcPct val="100000"/>
              </a:lnSpc>
              <a:spcBef>
                <a:spcPts val="1600"/>
              </a:spcBef>
              <a:spcAft>
                <a:spcPts val="0"/>
              </a:spcAft>
              <a:buSzPts val="2600"/>
              <a:buFont typeface="Bebas Neue"/>
              <a:buNone/>
              <a:defRPr sz="2600">
                <a:latin typeface="Bebas Neue"/>
                <a:ea typeface="Bebas Neue"/>
                <a:cs typeface="Bebas Neue"/>
                <a:sym typeface="Bebas Neue"/>
              </a:defRPr>
            </a:lvl7pPr>
            <a:lvl8pPr lvl="7" rtl="0">
              <a:lnSpc>
                <a:spcPct val="100000"/>
              </a:lnSpc>
              <a:spcBef>
                <a:spcPts val="1600"/>
              </a:spcBef>
              <a:spcAft>
                <a:spcPts val="0"/>
              </a:spcAft>
              <a:buSzPts val="2600"/>
              <a:buFont typeface="Bebas Neue"/>
              <a:buNone/>
              <a:defRPr sz="2600">
                <a:latin typeface="Bebas Neue"/>
                <a:ea typeface="Bebas Neue"/>
                <a:cs typeface="Bebas Neue"/>
                <a:sym typeface="Bebas Neue"/>
              </a:defRPr>
            </a:lvl8pPr>
            <a:lvl9pPr lvl="8" rtl="0">
              <a:lnSpc>
                <a:spcPct val="100000"/>
              </a:lnSpc>
              <a:spcBef>
                <a:spcPts val="1600"/>
              </a:spcBef>
              <a:spcAft>
                <a:spcPts val="1600"/>
              </a:spcAft>
              <a:buSzPts val="2600"/>
              <a:buFont typeface="Bebas Neue"/>
              <a:buNone/>
              <a:defRPr sz="2600">
                <a:latin typeface="Bebas Neue"/>
                <a:ea typeface="Bebas Neue"/>
                <a:cs typeface="Bebas Neue"/>
                <a:sym typeface="Bebas Neue"/>
              </a:defRPr>
            </a:lvl9pPr>
          </a:lstStyle>
          <a:p>
            <a:endParaRPr/>
          </a:p>
        </p:txBody>
      </p:sp>
      <p:sp>
        <p:nvSpPr>
          <p:cNvPr id="150" name="Google Shape;150;p24"/>
          <p:cNvSpPr txBox="1">
            <a:spLocks noGrp="1"/>
          </p:cNvSpPr>
          <p:nvPr>
            <p:ph type="subTitle" idx="6"/>
          </p:nvPr>
        </p:nvSpPr>
        <p:spPr>
          <a:xfrm>
            <a:off x="1593175" y="3579774"/>
            <a:ext cx="6837600" cy="427500"/>
          </a:xfrm>
          <a:prstGeom prst="rect">
            <a:avLst/>
          </a:prstGeom>
        </p:spPr>
        <p:txBody>
          <a:bodyPr spcFirstLastPara="1" wrap="square" lIns="91425" tIns="91425" rIns="91425" bIns="91425" anchor="b" anchorCtr="0">
            <a:noAutofit/>
          </a:bodyPr>
          <a:lstStyle>
            <a:lvl1pPr lvl="0" rtl="0">
              <a:spcBef>
                <a:spcPts val="0"/>
              </a:spcBef>
              <a:spcAft>
                <a:spcPts val="0"/>
              </a:spcAft>
              <a:buSzPts val="2600"/>
              <a:buFont typeface="Bebas Neue"/>
              <a:buNone/>
              <a:defRPr sz="2000" b="1">
                <a:latin typeface="Archivo Black"/>
                <a:ea typeface="Archivo Black"/>
                <a:cs typeface="Archivo Black"/>
                <a:sym typeface="Archivo Black"/>
              </a:defRPr>
            </a:lvl1pPr>
            <a:lvl2pPr lvl="1" rtl="0">
              <a:lnSpc>
                <a:spcPct val="100000"/>
              </a:lnSpc>
              <a:spcBef>
                <a:spcPts val="0"/>
              </a:spcBef>
              <a:spcAft>
                <a:spcPts val="0"/>
              </a:spcAft>
              <a:buSzPts val="2600"/>
              <a:buFont typeface="Bebas Neue"/>
              <a:buNone/>
              <a:defRPr sz="2600">
                <a:latin typeface="Bebas Neue"/>
                <a:ea typeface="Bebas Neue"/>
                <a:cs typeface="Bebas Neue"/>
                <a:sym typeface="Bebas Neue"/>
              </a:defRPr>
            </a:lvl2pPr>
            <a:lvl3pPr lvl="2" rtl="0">
              <a:lnSpc>
                <a:spcPct val="100000"/>
              </a:lnSpc>
              <a:spcBef>
                <a:spcPts val="1600"/>
              </a:spcBef>
              <a:spcAft>
                <a:spcPts val="0"/>
              </a:spcAft>
              <a:buSzPts val="2600"/>
              <a:buFont typeface="Bebas Neue"/>
              <a:buNone/>
              <a:defRPr sz="2600">
                <a:latin typeface="Bebas Neue"/>
                <a:ea typeface="Bebas Neue"/>
                <a:cs typeface="Bebas Neue"/>
                <a:sym typeface="Bebas Neue"/>
              </a:defRPr>
            </a:lvl3pPr>
            <a:lvl4pPr lvl="3" rtl="0">
              <a:lnSpc>
                <a:spcPct val="100000"/>
              </a:lnSpc>
              <a:spcBef>
                <a:spcPts val="1600"/>
              </a:spcBef>
              <a:spcAft>
                <a:spcPts val="0"/>
              </a:spcAft>
              <a:buSzPts val="2600"/>
              <a:buFont typeface="Bebas Neue"/>
              <a:buNone/>
              <a:defRPr sz="2600">
                <a:latin typeface="Bebas Neue"/>
                <a:ea typeface="Bebas Neue"/>
                <a:cs typeface="Bebas Neue"/>
                <a:sym typeface="Bebas Neue"/>
              </a:defRPr>
            </a:lvl4pPr>
            <a:lvl5pPr lvl="4" rtl="0">
              <a:lnSpc>
                <a:spcPct val="100000"/>
              </a:lnSpc>
              <a:spcBef>
                <a:spcPts val="1600"/>
              </a:spcBef>
              <a:spcAft>
                <a:spcPts val="0"/>
              </a:spcAft>
              <a:buSzPts val="2600"/>
              <a:buFont typeface="Bebas Neue"/>
              <a:buNone/>
              <a:defRPr sz="2600">
                <a:latin typeface="Bebas Neue"/>
                <a:ea typeface="Bebas Neue"/>
                <a:cs typeface="Bebas Neue"/>
                <a:sym typeface="Bebas Neue"/>
              </a:defRPr>
            </a:lvl5pPr>
            <a:lvl6pPr lvl="5" rtl="0">
              <a:lnSpc>
                <a:spcPct val="100000"/>
              </a:lnSpc>
              <a:spcBef>
                <a:spcPts val="1600"/>
              </a:spcBef>
              <a:spcAft>
                <a:spcPts val="0"/>
              </a:spcAft>
              <a:buSzPts val="2600"/>
              <a:buFont typeface="Bebas Neue"/>
              <a:buNone/>
              <a:defRPr sz="2600">
                <a:latin typeface="Bebas Neue"/>
                <a:ea typeface="Bebas Neue"/>
                <a:cs typeface="Bebas Neue"/>
                <a:sym typeface="Bebas Neue"/>
              </a:defRPr>
            </a:lvl6pPr>
            <a:lvl7pPr lvl="6" rtl="0">
              <a:lnSpc>
                <a:spcPct val="100000"/>
              </a:lnSpc>
              <a:spcBef>
                <a:spcPts val="1600"/>
              </a:spcBef>
              <a:spcAft>
                <a:spcPts val="0"/>
              </a:spcAft>
              <a:buSzPts val="2600"/>
              <a:buFont typeface="Bebas Neue"/>
              <a:buNone/>
              <a:defRPr sz="2600">
                <a:latin typeface="Bebas Neue"/>
                <a:ea typeface="Bebas Neue"/>
                <a:cs typeface="Bebas Neue"/>
                <a:sym typeface="Bebas Neue"/>
              </a:defRPr>
            </a:lvl7pPr>
            <a:lvl8pPr lvl="7" rtl="0">
              <a:lnSpc>
                <a:spcPct val="100000"/>
              </a:lnSpc>
              <a:spcBef>
                <a:spcPts val="1600"/>
              </a:spcBef>
              <a:spcAft>
                <a:spcPts val="0"/>
              </a:spcAft>
              <a:buSzPts val="2600"/>
              <a:buFont typeface="Bebas Neue"/>
              <a:buNone/>
              <a:defRPr sz="2600">
                <a:latin typeface="Bebas Neue"/>
                <a:ea typeface="Bebas Neue"/>
                <a:cs typeface="Bebas Neue"/>
                <a:sym typeface="Bebas Neue"/>
              </a:defRPr>
            </a:lvl8pPr>
            <a:lvl9pPr lvl="8" rtl="0">
              <a:lnSpc>
                <a:spcPct val="100000"/>
              </a:lnSpc>
              <a:spcBef>
                <a:spcPts val="1600"/>
              </a:spcBef>
              <a:spcAft>
                <a:spcPts val="1600"/>
              </a:spcAft>
              <a:buSzPts val="2600"/>
              <a:buFont typeface="Bebas Neue"/>
              <a:buNone/>
              <a:defRPr sz="2600">
                <a:latin typeface="Bebas Neue"/>
                <a:ea typeface="Bebas Neue"/>
                <a:cs typeface="Bebas Neue"/>
                <a:sym typeface="Bebas Neue"/>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151"/>
        <p:cNvGrpSpPr/>
        <p:nvPr/>
      </p:nvGrpSpPr>
      <p:grpSpPr>
        <a:xfrm>
          <a:off x="0" y="0"/>
          <a:ext cx="0" cy="0"/>
          <a:chOff x="0" y="0"/>
          <a:chExt cx="0" cy="0"/>
        </a:xfrm>
      </p:grpSpPr>
      <p:sp>
        <p:nvSpPr>
          <p:cNvPr id="152" name="Google Shape;152;p25"/>
          <p:cNvSpPr/>
          <p:nvPr/>
        </p:nvSpPr>
        <p:spPr>
          <a:xfrm>
            <a:off x="526350" y="1143000"/>
            <a:ext cx="8091300" cy="3629400"/>
          </a:xfrm>
          <a:prstGeom prst="rect">
            <a:avLst/>
          </a:prstGeom>
          <a:solidFill>
            <a:srgbClr val="FFFFFF">
              <a:alpha val="33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25"/>
          <p:cNvSpPr txBox="1">
            <a:spLocks noGrp="1"/>
          </p:cNvSpPr>
          <p:nvPr>
            <p:ph type="title"/>
          </p:nvPr>
        </p:nvSpPr>
        <p:spPr>
          <a:xfrm>
            <a:off x="525750" y="445025"/>
            <a:ext cx="8092500" cy="572700"/>
          </a:xfrm>
          <a:prstGeom prst="rect">
            <a:avLst/>
          </a:prstGeom>
          <a:solidFill>
            <a:srgbClr val="FFFFFF">
              <a:alpha val="33330"/>
            </a:srgbClr>
          </a:solidFill>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54" name="Google Shape;154;p25"/>
          <p:cNvSpPr txBox="1">
            <a:spLocks noGrp="1"/>
          </p:cNvSpPr>
          <p:nvPr>
            <p:ph type="subTitle" idx="1"/>
          </p:nvPr>
        </p:nvSpPr>
        <p:spPr>
          <a:xfrm>
            <a:off x="926914" y="1816075"/>
            <a:ext cx="2409300" cy="9111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55" name="Google Shape;155;p25"/>
          <p:cNvSpPr txBox="1">
            <a:spLocks noGrp="1"/>
          </p:cNvSpPr>
          <p:nvPr>
            <p:ph type="subTitle" idx="2"/>
          </p:nvPr>
        </p:nvSpPr>
        <p:spPr>
          <a:xfrm>
            <a:off x="5807786" y="1816075"/>
            <a:ext cx="2409300" cy="9111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56" name="Google Shape;156;p25"/>
          <p:cNvSpPr txBox="1">
            <a:spLocks noGrp="1"/>
          </p:cNvSpPr>
          <p:nvPr>
            <p:ph type="subTitle" idx="3"/>
          </p:nvPr>
        </p:nvSpPr>
        <p:spPr>
          <a:xfrm>
            <a:off x="926914" y="3400075"/>
            <a:ext cx="2409300" cy="9111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57" name="Google Shape;157;p25"/>
          <p:cNvSpPr txBox="1">
            <a:spLocks noGrp="1"/>
          </p:cNvSpPr>
          <p:nvPr>
            <p:ph type="subTitle" idx="4"/>
          </p:nvPr>
        </p:nvSpPr>
        <p:spPr>
          <a:xfrm>
            <a:off x="5807786" y="3400075"/>
            <a:ext cx="2409300" cy="9111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58" name="Google Shape;158;p25"/>
          <p:cNvSpPr txBox="1">
            <a:spLocks noGrp="1"/>
          </p:cNvSpPr>
          <p:nvPr>
            <p:ph type="subTitle" idx="5"/>
          </p:nvPr>
        </p:nvSpPr>
        <p:spPr>
          <a:xfrm>
            <a:off x="926914" y="1511275"/>
            <a:ext cx="2409300" cy="3549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2400"/>
              <a:buFont typeface="Bebas Neue"/>
              <a:buNone/>
              <a:defRPr sz="2000" b="1">
                <a:latin typeface="Archivo Black"/>
                <a:ea typeface="Archivo Black"/>
                <a:cs typeface="Archivo Black"/>
                <a:sym typeface="Archivo Black"/>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1600"/>
              </a:spcBef>
              <a:spcAft>
                <a:spcPts val="1600"/>
              </a:spcAft>
              <a:buSzPts val="2400"/>
              <a:buFont typeface="Bebas Neue"/>
              <a:buNone/>
              <a:defRPr sz="2400">
                <a:latin typeface="Bebas Neue"/>
                <a:ea typeface="Bebas Neue"/>
                <a:cs typeface="Bebas Neue"/>
                <a:sym typeface="Bebas Neue"/>
              </a:defRPr>
            </a:lvl9pPr>
          </a:lstStyle>
          <a:p>
            <a:endParaRPr/>
          </a:p>
        </p:txBody>
      </p:sp>
      <p:sp>
        <p:nvSpPr>
          <p:cNvPr id="159" name="Google Shape;159;p25"/>
          <p:cNvSpPr txBox="1">
            <a:spLocks noGrp="1"/>
          </p:cNvSpPr>
          <p:nvPr>
            <p:ph type="subTitle" idx="6"/>
          </p:nvPr>
        </p:nvSpPr>
        <p:spPr>
          <a:xfrm>
            <a:off x="5807786" y="1511275"/>
            <a:ext cx="2409300" cy="354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000" b="1">
                <a:latin typeface="Archivo Black"/>
                <a:ea typeface="Archivo Black"/>
                <a:cs typeface="Archivo Black"/>
                <a:sym typeface="Archivo Black"/>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1600"/>
              </a:spcBef>
              <a:spcAft>
                <a:spcPts val="1600"/>
              </a:spcAft>
              <a:buSzPts val="2400"/>
              <a:buFont typeface="Bebas Neue"/>
              <a:buNone/>
              <a:defRPr sz="2400">
                <a:latin typeface="Bebas Neue"/>
                <a:ea typeface="Bebas Neue"/>
                <a:cs typeface="Bebas Neue"/>
                <a:sym typeface="Bebas Neue"/>
              </a:defRPr>
            </a:lvl9pPr>
          </a:lstStyle>
          <a:p>
            <a:endParaRPr/>
          </a:p>
        </p:txBody>
      </p:sp>
      <p:sp>
        <p:nvSpPr>
          <p:cNvPr id="160" name="Google Shape;160;p25"/>
          <p:cNvSpPr txBox="1">
            <a:spLocks noGrp="1"/>
          </p:cNvSpPr>
          <p:nvPr>
            <p:ph type="subTitle" idx="7"/>
          </p:nvPr>
        </p:nvSpPr>
        <p:spPr>
          <a:xfrm>
            <a:off x="926914" y="3095275"/>
            <a:ext cx="2409300" cy="3549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2400"/>
              <a:buFont typeface="Bebas Neue"/>
              <a:buNone/>
              <a:defRPr sz="2000" b="1">
                <a:latin typeface="Archivo Black"/>
                <a:ea typeface="Archivo Black"/>
                <a:cs typeface="Archivo Black"/>
                <a:sym typeface="Archivo Black"/>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1600"/>
              </a:spcBef>
              <a:spcAft>
                <a:spcPts val="1600"/>
              </a:spcAft>
              <a:buSzPts val="2400"/>
              <a:buFont typeface="Bebas Neue"/>
              <a:buNone/>
              <a:defRPr sz="2400">
                <a:latin typeface="Bebas Neue"/>
                <a:ea typeface="Bebas Neue"/>
                <a:cs typeface="Bebas Neue"/>
                <a:sym typeface="Bebas Neue"/>
              </a:defRPr>
            </a:lvl9pPr>
          </a:lstStyle>
          <a:p>
            <a:endParaRPr/>
          </a:p>
        </p:txBody>
      </p:sp>
      <p:sp>
        <p:nvSpPr>
          <p:cNvPr id="161" name="Google Shape;161;p25"/>
          <p:cNvSpPr txBox="1">
            <a:spLocks noGrp="1"/>
          </p:cNvSpPr>
          <p:nvPr>
            <p:ph type="subTitle" idx="8"/>
          </p:nvPr>
        </p:nvSpPr>
        <p:spPr>
          <a:xfrm>
            <a:off x="5807786" y="3095275"/>
            <a:ext cx="2409300" cy="354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000" b="1">
                <a:latin typeface="Archivo Black"/>
                <a:ea typeface="Archivo Black"/>
                <a:cs typeface="Archivo Black"/>
                <a:sym typeface="Archivo Black"/>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1600"/>
              </a:spcBef>
              <a:spcAft>
                <a:spcPts val="1600"/>
              </a:spcAft>
              <a:buSzPts val="2400"/>
              <a:buFont typeface="Bebas Neue"/>
              <a:buNone/>
              <a:defRPr sz="2400">
                <a:latin typeface="Bebas Neue"/>
                <a:ea typeface="Bebas Neue"/>
                <a:cs typeface="Bebas Neue"/>
                <a:sym typeface="Bebas Neue"/>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text 3">
  <p:cSld name="CUSTOM_9_3">
    <p:spTree>
      <p:nvGrpSpPr>
        <p:cNvPr id="1" name="Shape 162"/>
        <p:cNvGrpSpPr/>
        <p:nvPr/>
      </p:nvGrpSpPr>
      <p:grpSpPr>
        <a:xfrm>
          <a:off x="0" y="0"/>
          <a:ext cx="0" cy="0"/>
          <a:chOff x="0" y="0"/>
          <a:chExt cx="0" cy="0"/>
        </a:xfrm>
      </p:grpSpPr>
      <p:sp>
        <p:nvSpPr>
          <p:cNvPr id="163" name="Google Shape;163;p26"/>
          <p:cNvSpPr/>
          <p:nvPr/>
        </p:nvSpPr>
        <p:spPr>
          <a:xfrm>
            <a:off x="526350" y="1143000"/>
            <a:ext cx="8091300" cy="3629400"/>
          </a:xfrm>
          <a:prstGeom prst="rect">
            <a:avLst/>
          </a:prstGeom>
          <a:solidFill>
            <a:srgbClr val="FFFFFF">
              <a:alpha val="33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26"/>
          <p:cNvSpPr txBox="1">
            <a:spLocks noGrp="1"/>
          </p:cNvSpPr>
          <p:nvPr>
            <p:ph type="title"/>
          </p:nvPr>
        </p:nvSpPr>
        <p:spPr>
          <a:xfrm>
            <a:off x="521208" y="448056"/>
            <a:ext cx="8092500" cy="576000"/>
          </a:xfrm>
          <a:prstGeom prst="rect">
            <a:avLst/>
          </a:prstGeom>
          <a:solidFill>
            <a:srgbClr val="FFFFFF">
              <a:alpha val="33330"/>
            </a:srgbClr>
          </a:solidFill>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65" name="Google Shape;165;p26"/>
          <p:cNvSpPr txBox="1">
            <a:spLocks noGrp="1"/>
          </p:cNvSpPr>
          <p:nvPr>
            <p:ph type="subTitle" idx="1"/>
          </p:nvPr>
        </p:nvSpPr>
        <p:spPr>
          <a:xfrm>
            <a:off x="697900" y="1403850"/>
            <a:ext cx="3850800" cy="3056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Char char="●"/>
              <a:defRPr sz="1300"/>
            </a:lvl1pPr>
            <a:lvl2pPr lvl="1" algn="ctr" rtl="0">
              <a:lnSpc>
                <a:spcPct val="100000"/>
              </a:lnSpc>
              <a:spcBef>
                <a:spcPts val="0"/>
              </a:spcBef>
              <a:spcAft>
                <a:spcPts val="0"/>
              </a:spcAft>
              <a:buSzPts val="1400"/>
              <a:buChar char="○"/>
              <a:defRPr/>
            </a:lvl2pPr>
            <a:lvl3pPr lvl="2" algn="ctr" rtl="0">
              <a:lnSpc>
                <a:spcPct val="100000"/>
              </a:lnSpc>
              <a:spcBef>
                <a:spcPts val="1600"/>
              </a:spcBef>
              <a:spcAft>
                <a:spcPts val="0"/>
              </a:spcAft>
              <a:buSzPts val="1400"/>
              <a:buChar char="■"/>
              <a:defRPr/>
            </a:lvl3pPr>
            <a:lvl4pPr lvl="3" algn="ctr" rtl="0">
              <a:lnSpc>
                <a:spcPct val="100000"/>
              </a:lnSpc>
              <a:spcBef>
                <a:spcPts val="1600"/>
              </a:spcBef>
              <a:spcAft>
                <a:spcPts val="0"/>
              </a:spcAft>
              <a:buSzPts val="1400"/>
              <a:buChar char="●"/>
              <a:defRPr/>
            </a:lvl4pPr>
            <a:lvl5pPr lvl="4" algn="ctr" rtl="0">
              <a:lnSpc>
                <a:spcPct val="100000"/>
              </a:lnSpc>
              <a:spcBef>
                <a:spcPts val="1600"/>
              </a:spcBef>
              <a:spcAft>
                <a:spcPts val="0"/>
              </a:spcAft>
              <a:buSzPts val="1400"/>
              <a:buChar char="○"/>
              <a:defRPr/>
            </a:lvl5pPr>
            <a:lvl6pPr lvl="5" algn="ctr" rtl="0">
              <a:lnSpc>
                <a:spcPct val="100000"/>
              </a:lnSpc>
              <a:spcBef>
                <a:spcPts val="1600"/>
              </a:spcBef>
              <a:spcAft>
                <a:spcPts val="0"/>
              </a:spcAft>
              <a:buSzPts val="1400"/>
              <a:buChar char="■"/>
              <a:defRPr/>
            </a:lvl6pPr>
            <a:lvl7pPr lvl="6" algn="ctr" rtl="0">
              <a:lnSpc>
                <a:spcPct val="100000"/>
              </a:lnSpc>
              <a:spcBef>
                <a:spcPts val="1600"/>
              </a:spcBef>
              <a:spcAft>
                <a:spcPts val="0"/>
              </a:spcAft>
              <a:buSzPts val="1400"/>
              <a:buChar char="●"/>
              <a:defRPr/>
            </a:lvl7pPr>
            <a:lvl8pPr lvl="7" algn="ctr" rtl="0">
              <a:lnSpc>
                <a:spcPct val="100000"/>
              </a:lnSpc>
              <a:spcBef>
                <a:spcPts val="1600"/>
              </a:spcBef>
              <a:spcAft>
                <a:spcPts val="0"/>
              </a:spcAft>
              <a:buSzPts val="1400"/>
              <a:buChar char="○"/>
              <a:defRPr/>
            </a:lvl8pPr>
            <a:lvl9pPr lvl="8" algn="ctr" rtl="0">
              <a:lnSpc>
                <a:spcPct val="100000"/>
              </a:lnSpc>
              <a:spcBef>
                <a:spcPts val="1600"/>
              </a:spcBef>
              <a:spcAft>
                <a:spcPts val="1600"/>
              </a:spcAft>
              <a:buSzPts val="1400"/>
              <a:buChar char="■"/>
              <a:defRPr/>
            </a:lvl9pPr>
          </a:lstStyle>
          <a:p>
            <a:endParaRPr/>
          </a:p>
        </p:txBody>
      </p:sp>
      <p:sp>
        <p:nvSpPr>
          <p:cNvPr id="166" name="Google Shape;166;p26"/>
          <p:cNvSpPr txBox="1">
            <a:spLocks noGrp="1"/>
          </p:cNvSpPr>
          <p:nvPr>
            <p:ph type="subTitle" idx="2"/>
          </p:nvPr>
        </p:nvSpPr>
        <p:spPr>
          <a:xfrm>
            <a:off x="4595288" y="1403850"/>
            <a:ext cx="3850800" cy="3056400"/>
          </a:xfrm>
          <a:prstGeom prst="rect">
            <a:avLst/>
          </a:prstGeom>
        </p:spPr>
        <p:txBody>
          <a:bodyPr spcFirstLastPara="1" wrap="square" lIns="91425" tIns="91425" rIns="91425" bIns="91425" anchor="t" anchorCtr="0">
            <a:noAutofit/>
          </a:bodyPr>
          <a:lstStyle>
            <a:lvl1pPr lvl="0" rtl="0">
              <a:spcBef>
                <a:spcPts val="300"/>
              </a:spcBef>
              <a:spcAft>
                <a:spcPts val="0"/>
              </a:spcAft>
              <a:buSzPts val="1400"/>
              <a:buChar char="●"/>
              <a:defRPr sz="1300"/>
            </a:lvl1pPr>
            <a:lvl2pPr lvl="1" algn="ctr" rtl="0">
              <a:lnSpc>
                <a:spcPct val="100000"/>
              </a:lnSpc>
              <a:spcBef>
                <a:spcPts val="1600"/>
              </a:spcBef>
              <a:spcAft>
                <a:spcPts val="0"/>
              </a:spcAft>
              <a:buSzPts val="1400"/>
              <a:buChar char="○"/>
              <a:defRPr/>
            </a:lvl2pPr>
            <a:lvl3pPr lvl="2" algn="ctr" rtl="0">
              <a:lnSpc>
                <a:spcPct val="100000"/>
              </a:lnSpc>
              <a:spcBef>
                <a:spcPts val="1600"/>
              </a:spcBef>
              <a:spcAft>
                <a:spcPts val="0"/>
              </a:spcAft>
              <a:buSzPts val="1400"/>
              <a:buChar char="■"/>
              <a:defRPr/>
            </a:lvl3pPr>
            <a:lvl4pPr lvl="3" algn="ctr" rtl="0">
              <a:lnSpc>
                <a:spcPct val="100000"/>
              </a:lnSpc>
              <a:spcBef>
                <a:spcPts val="1600"/>
              </a:spcBef>
              <a:spcAft>
                <a:spcPts val="0"/>
              </a:spcAft>
              <a:buSzPts val="1400"/>
              <a:buChar char="●"/>
              <a:defRPr/>
            </a:lvl4pPr>
            <a:lvl5pPr lvl="4" algn="ctr" rtl="0">
              <a:lnSpc>
                <a:spcPct val="100000"/>
              </a:lnSpc>
              <a:spcBef>
                <a:spcPts val="1600"/>
              </a:spcBef>
              <a:spcAft>
                <a:spcPts val="0"/>
              </a:spcAft>
              <a:buSzPts val="1400"/>
              <a:buChar char="○"/>
              <a:defRPr/>
            </a:lvl5pPr>
            <a:lvl6pPr lvl="5" algn="ctr" rtl="0">
              <a:lnSpc>
                <a:spcPct val="100000"/>
              </a:lnSpc>
              <a:spcBef>
                <a:spcPts val="1600"/>
              </a:spcBef>
              <a:spcAft>
                <a:spcPts val="0"/>
              </a:spcAft>
              <a:buSzPts val="1400"/>
              <a:buChar char="■"/>
              <a:defRPr/>
            </a:lvl6pPr>
            <a:lvl7pPr lvl="6" algn="ctr" rtl="0">
              <a:lnSpc>
                <a:spcPct val="100000"/>
              </a:lnSpc>
              <a:spcBef>
                <a:spcPts val="1600"/>
              </a:spcBef>
              <a:spcAft>
                <a:spcPts val="0"/>
              </a:spcAft>
              <a:buSzPts val="1400"/>
              <a:buChar char="●"/>
              <a:defRPr/>
            </a:lvl7pPr>
            <a:lvl8pPr lvl="7" algn="ctr" rtl="0">
              <a:lnSpc>
                <a:spcPct val="100000"/>
              </a:lnSpc>
              <a:spcBef>
                <a:spcPts val="1600"/>
              </a:spcBef>
              <a:spcAft>
                <a:spcPts val="0"/>
              </a:spcAft>
              <a:buSzPts val="1400"/>
              <a:buChar char="○"/>
              <a:defRPr/>
            </a:lvl8pPr>
            <a:lvl9pPr lvl="8" algn="ctr" rtl="0">
              <a:lnSpc>
                <a:spcPct val="100000"/>
              </a:lnSpc>
              <a:spcBef>
                <a:spcPts val="1600"/>
              </a:spcBef>
              <a:spcAft>
                <a:spcPts val="1600"/>
              </a:spcAft>
              <a:buSzPts val="1400"/>
              <a:buChar char="■"/>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hanks">
  <p:cSld name="CUSTOM_3_1">
    <p:spTree>
      <p:nvGrpSpPr>
        <p:cNvPr id="1" name="Shape 167"/>
        <p:cNvGrpSpPr/>
        <p:nvPr/>
      </p:nvGrpSpPr>
      <p:grpSpPr>
        <a:xfrm>
          <a:off x="0" y="0"/>
          <a:ext cx="0" cy="0"/>
          <a:chOff x="0" y="0"/>
          <a:chExt cx="0" cy="0"/>
        </a:xfrm>
      </p:grpSpPr>
      <p:pic>
        <p:nvPicPr>
          <p:cNvPr id="168" name="Google Shape;168;p27"/>
          <p:cNvPicPr preferRelativeResize="0"/>
          <p:nvPr/>
        </p:nvPicPr>
        <p:blipFill rotWithShape="1">
          <a:blip r:embed="rId2">
            <a:alphaModFix amt="36000"/>
          </a:blip>
          <a:srcRect t="9661" b="9621"/>
          <a:stretch/>
        </p:blipFill>
        <p:spPr>
          <a:xfrm flipH="1">
            <a:off x="-63225" y="0"/>
            <a:ext cx="9268700" cy="5143501"/>
          </a:xfrm>
          <a:prstGeom prst="rect">
            <a:avLst/>
          </a:prstGeom>
          <a:noFill/>
          <a:ln>
            <a:noFill/>
          </a:ln>
        </p:spPr>
      </p:pic>
      <p:sp>
        <p:nvSpPr>
          <p:cNvPr id="169" name="Google Shape;169;p27"/>
          <p:cNvSpPr/>
          <p:nvPr/>
        </p:nvSpPr>
        <p:spPr>
          <a:xfrm>
            <a:off x="578850" y="436500"/>
            <a:ext cx="7986300" cy="4270500"/>
          </a:xfrm>
          <a:prstGeom prst="rect">
            <a:avLst/>
          </a:prstGeom>
          <a:solidFill>
            <a:srgbClr val="FFFFFF">
              <a:alpha val="33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7"/>
          <p:cNvSpPr txBox="1">
            <a:spLocks noGrp="1"/>
          </p:cNvSpPr>
          <p:nvPr>
            <p:ph type="subTitle" idx="1"/>
          </p:nvPr>
        </p:nvSpPr>
        <p:spPr>
          <a:xfrm>
            <a:off x="999250" y="1696413"/>
            <a:ext cx="4093500" cy="11469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71" name="Google Shape;171;p27"/>
          <p:cNvSpPr txBox="1">
            <a:spLocks noGrp="1"/>
          </p:cNvSpPr>
          <p:nvPr>
            <p:ph type="title"/>
          </p:nvPr>
        </p:nvSpPr>
        <p:spPr>
          <a:xfrm>
            <a:off x="999249" y="539500"/>
            <a:ext cx="4093500" cy="1058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68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72" name="Google Shape;172;p27"/>
          <p:cNvSpPr txBox="1"/>
          <p:nvPr/>
        </p:nvSpPr>
        <p:spPr>
          <a:xfrm>
            <a:off x="999250" y="3548275"/>
            <a:ext cx="4028100" cy="738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300"/>
              </a:spcBef>
              <a:spcAft>
                <a:spcPts val="0"/>
              </a:spcAft>
              <a:buNone/>
            </a:pPr>
            <a:r>
              <a:rPr lang="en" sz="1100">
                <a:solidFill>
                  <a:schemeClr val="dk1"/>
                </a:solidFill>
                <a:latin typeface="DM Sans Medium"/>
                <a:ea typeface="DM Sans Medium"/>
                <a:cs typeface="DM Sans Medium"/>
                <a:sym typeface="DM Sans Medium"/>
              </a:rPr>
              <a:t>CREDITS: This presentation template was created by </a:t>
            </a:r>
            <a:r>
              <a:rPr lang="en" sz="1100" b="1">
                <a:solidFill>
                  <a:schemeClr val="hlink"/>
                </a:solidFill>
                <a:uFill>
                  <a:noFill/>
                </a:uFill>
                <a:latin typeface="DM Sans"/>
                <a:ea typeface="DM Sans"/>
                <a:cs typeface="DM Sans"/>
                <a:sym typeface="DM Sans"/>
                <a:hlinkClick r:id="rId3"/>
              </a:rPr>
              <a:t>Slidesgo</a:t>
            </a:r>
            <a:r>
              <a:rPr lang="en" sz="1100" b="1">
                <a:solidFill>
                  <a:schemeClr val="dk1"/>
                </a:solidFill>
                <a:latin typeface="DM Sans"/>
                <a:ea typeface="DM Sans"/>
                <a:cs typeface="DM Sans"/>
                <a:sym typeface="DM Sans"/>
              </a:rPr>
              <a:t>,</a:t>
            </a:r>
            <a:r>
              <a:rPr lang="en" sz="1100">
                <a:solidFill>
                  <a:schemeClr val="dk1"/>
                </a:solidFill>
                <a:latin typeface="DM Sans Medium"/>
                <a:ea typeface="DM Sans Medium"/>
                <a:cs typeface="DM Sans Medium"/>
                <a:sym typeface="DM Sans Medium"/>
              </a:rPr>
              <a:t> and includes icons by</a:t>
            </a:r>
            <a:r>
              <a:rPr lang="en" sz="1100" b="1">
                <a:solidFill>
                  <a:schemeClr val="dk1"/>
                </a:solidFill>
                <a:latin typeface="DM Sans"/>
                <a:ea typeface="DM Sans"/>
                <a:cs typeface="DM Sans"/>
                <a:sym typeface="DM Sans"/>
              </a:rPr>
              <a:t> </a:t>
            </a:r>
            <a:r>
              <a:rPr lang="en" sz="1100" b="1">
                <a:solidFill>
                  <a:schemeClr val="dk1"/>
                </a:solidFill>
                <a:uFill>
                  <a:noFill/>
                </a:uFill>
                <a:latin typeface="DM Sans"/>
                <a:ea typeface="DM Sans"/>
                <a:cs typeface="DM Sans"/>
                <a:sym typeface="DM Sans"/>
                <a:hlinkClick r:id="rId4">
                  <a:extLst>
                    <a:ext uri="{A12FA001-AC4F-418D-AE19-62706E023703}">
                      <ahyp:hlinkClr xmlns:ahyp="http://schemas.microsoft.com/office/drawing/2018/hyperlinkcolor" val="tx"/>
                    </a:ext>
                  </a:extLst>
                </a:hlinkClick>
              </a:rPr>
              <a:t>Flaticon</a:t>
            </a:r>
            <a:r>
              <a:rPr lang="en" sz="1100">
                <a:solidFill>
                  <a:schemeClr val="dk1"/>
                </a:solidFill>
                <a:latin typeface="DM Sans Medium"/>
                <a:ea typeface="DM Sans Medium"/>
                <a:cs typeface="DM Sans Medium"/>
                <a:sym typeface="DM Sans Medium"/>
              </a:rPr>
              <a:t>, and infographics &amp; images by </a:t>
            </a:r>
            <a:r>
              <a:rPr lang="en" sz="1100" b="1">
                <a:solidFill>
                  <a:schemeClr val="dk1"/>
                </a:solidFill>
                <a:uFill>
                  <a:noFill/>
                </a:uFill>
                <a:latin typeface="DM Sans"/>
                <a:ea typeface="DM Sans"/>
                <a:cs typeface="DM Sans"/>
                <a:sym typeface="DM Sans"/>
                <a:hlinkClick r:id="rId5">
                  <a:extLst>
                    <a:ext uri="{A12FA001-AC4F-418D-AE19-62706E023703}">
                      <ahyp:hlinkClr xmlns:ahyp="http://schemas.microsoft.com/office/drawing/2018/hyperlinkcolor" val="tx"/>
                    </a:ext>
                  </a:extLst>
                </a:hlinkClick>
              </a:rPr>
              <a:t>Freepik</a:t>
            </a:r>
            <a:r>
              <a:rPr lang="en" sz="1100" b="1" u="sng">
                <a:solidFill>
                  <a:schemeClr val="dk1"/>
                </a:solidFill>
                <a:latin typeface="DM Sans"/>
                <a:ea typeface="DM Sans"/>
                <a:cs typeface="DM Sans"/>
                <a:sym typeface="DM Sans"/>
              </a:rPr>
              <a:t> </a:t>
            </a:r>
            <a:endParaRPr sz="1100" b="1" u="sng">
              <a:solidFill>
                <a:schemeClr val="dk1"/>
              </a:solidFill>
              <a:latin typeface="DM Sans"/>
              <a:ea typeface="DM Sans"/>
              <a:cs typeface="DM Sans"/>
              <a:sym typeface="DM Sans"/>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Background">
  <p:cSld name="CUSTOM_7">
    <p:spTree>
      <p:nvGrpSpPr>
        <p:cNvPr id="1" name="Shape 173"/>
        <p:cNvGrpSpPr/>
        <p:nvPr/>
      </p:nvGrpSpPr>
      <p:grpSpPr>
        <a:xfrm>
          <a:off x="0" y="0"/>
          <a:ext cx="0" cy="0"/>
          <a:chOff x="0" y="0"/>
          <a:chExt cx="0" cy="0"/>
        </a:xfrm>
      </p:grpSpPr>
      <p:sp>
        <p:nvSpPr>
          <p:cNvPr id="174" name="Google Shape;174;p28"/>
          <p:cNvSpPr/>
          <p:nvPr/>
        </p:nvSpPr>
        <p:spPr>
          <a:xfrm>
            <a:off x="576125" y="436500"/>
            <a:ext cx="4699500" cy="4270500"/>
          </a:xfrm>
          <a:prstGeom prst="rect">
            <a:avLst/>
          </a:prstGeom>
          <a:solidFill>
            <a:srgbClr val="FFFFFF">
              <a:alpha val="33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Background 1">
  <p:cSld name="CUSTOM_8">
    <p:spTree>
      <p:nvGrpSpPr>
        <p:cNvPr id="1" name="Shape 175"/>
        <p:cNvGrpSpPr/>
        <p:nvPr/>
      </p:nvGrpSpPr>
      <p:grpSpPr>
        <a:xfrm>
          <a:off x="0" y="0"/>
          <a:ext cx="0" cy="0"/>
          <a:chOff x="0" y="0"/>
          <a:chExt cx="0" cy="0"/>
        </a:xfrm>
      </p:grpSpPr>
      <p:sp>
        <p:nvSpPr>
          <p:cNvPr id="176" name="Google Shape;176;p29"/>
          <p:cNvSpPr/>
          <p:nvPr/>
        </p:nvSpPr>
        <p:spPr>
          <a:xfrm>
            <a:off x="578850" y="436500"/>
            <a:ext cx="7986300" cy="4270500"/>
          </a:xfrm>
          <a:prstGeom prst="rect">
            <a:avLst/>
          </a:prstGeom>
          <a:solidFill>
            <a:srgbClr val="FFFFFF">
              <a:alpha val="33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9"/>
        <p:cNvGrpSpPr/>
        <p:nvPr/>
      </p:nvGrpSpPr>
      <p:grpSpPr>
        <a:xfrm>
          <a:off x="0" y="0"/>
          <a:ext cx="0" cy="0"/>
          <a:chOff x="0" y="0"/>
          <a:chExt cx="0" cy="0"/>
        </a:xfrm>
      </p:grpSpPr>
      <p:sp>
        <p:nvSpPr>
          <p:cNvPr id="20" name="Google Shape;20;p4"/>
          <p:cNvSpPr/>
          <p:nvPr/>
        </p:nvSpPr>
        <p:spPr>
          <a:xfrm>
            <a:off x="526350" y="1143000"/>
            <a:ext cx="8091300" cy="3629400"/>
          </a:xfrm>
          <a:prstGeom prst="rect">
            <a:avLst/>
          </a:prstGeom>
          <a:solidFill>
            <a:srgbClr val="FFFFFF">
              <a:alpha val="33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4"/>
          <p:cNvSpPr txBox="1">
            <a:spLocks noGrp="1"/>
          </p:cNvSpPr>
          <p:nvPr>
            <p:ph type="title"/>
          </p:nvPr>
        </p:nvSpPr>
        <p:spPr>
          <a:xfrm>
            <a:off x="525750" y="445025"/>
            <a:ext cx="8092500" cy="572700"/>
          </a:xfrm>
          <a:prstGeom prst="rect">
            <a:avLst/>
          </a:prstGeom>
          <a:solidFill>
            <a:srgbClr val="FFFFFF">
              <a:alpha val="33330"/>
            </a:srgbClr>
          </a:solidFill>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2" name="Google Shape;22;p4"/>
          <p:cNvSpPr txBox="1">
            <a:spLocks noGrp="1"/>
          </p:cNvSpPr>
          <p:nvPr>
            <p:ph type="body" idx="1"/>
          </p:nvPr>
        </p:nvSpPr>
        <p:spPr>
          <a:xfrm>
            <a:off x="713225" y="1241550"/>
            <a:ext cx="7717500" cy="333600"/>
          </a:xfrm>
          <a:prstGeom prst="rect">
            <a:avLst/>
          </a:prstGeom>
          <a:noFill/>
        </p:spPr>
        <p:txBody>
          <a:bodyPr spcFirstLastPara="1" wrap="square" lIns="91425" tIns="91425" rIns="91425" bIns="91425" anchor="t" anchorCtr="0">
            <a:noAutofit/>
          </a:bodyPr>
          <a:lstStyle>
            <a:lvl1pPr marL="457200" lvl="0" indent="-279400" algn="ctr" rtl="0">
              <a:spcBef>
                <a:spcPts val="0"/>
              </a:spcBef>
              <a:spcAft>
                <a:spcPts val="0"/>
              </a:spcAft>
              <a:buClr>
                <a:schemeClr val="dk2"/>
              </a:buClr>
              <a:buSzPts val="800"/>
              <a:buFont typeface="Nunito Light"/>
              <a:buChar char="●"/>
              <a:defRPr/>
            </a:lvl1pPr>
            <a:lvl2pPr marL="914400" lvl="1" indent="-304800" rtl="0">
              <a:spcBef>
                <a:spcPts val="0"/>
              </a:spcBef>
              <a:spcAft>
                <a:spcPts val="0"/>
              </a:spcAft>
              <a:buSzPts val="1200"/>
              <a:buFont typeface="Nunito Light"/>
              <a:buChar char="○"/>
              <a:defRPr/>
            </a:lvl2pPr>
            <a:lvl3pPr marL="1371600" lvl="2" indent="-304800" rtl="0">
              <a:lnSpc>
                <a:spcPct val="115000"/>
              </a:lnSpc>
              <a:spcBef>
                <a:spcPts val="0"/>
              </a:spcBef>
              <a:spcAft>
                <a:spcPts val="0"/>
              </a:spcAft>
              <a:buClr>
                <a:srgbClr val="FFC800"/>
              </a:buClr>
              <a:buSzPts val="1200"/>
              <a:buFont typeface="Nunito Light"/>
              <a:buChar char="■"/>
              <a:defRPr/>
            </a:lvl3pPr>
            <a:lvl4pPr marL="1828800" lvl="3" indent="-304800" rtl="0">
              <a:lnSpc>
                <a:spcPct val="115000"/>
              </a:lnSpc>
              <a:spcBef>
                <a:spcPts val="1600"/>
              </a:spcBef>
              <a:spcAft>
                <a:spcPts val="0"/>
              </a:spcAft>
              <a:buClr>
                <a:srgbClr val="FFC800"/>
              </a:buClr>
              <a:buSzPts val="1200"/>
              <a:buFont typeface="Nunito Light"/>
              <a:buChar char="●"/>
              <a:defRPr/>
            </a:lvl4pPr>
            <a:lvl5pPr marL="2286000" lvl="4" indent="-304800" rtl="0">
              <a:lnSpc>
                <a:spcPct val="115000"/>
              </a:lnSpc>
              <a:spcBef>
                <a:spcPts val="1600"/>
              </a:spcBef>
              <a:spcAft>
                <a:spcPts val="0"/>
              </a:spcAft>
              <a:buClr>
                <a:srgbClr val="434343"/>
              </a:buClr>
              <a:buSzPts val="1200"/>
              <a:buFont typeface="Nunito Light"/>
              <a:buChar char="○"/>
              <a:defRPr/>
            </a:lvl5pPr>
            <a:lvl6pPr marL="2743200" lvl="5" indent="-304800" rtl="0">
              <a:lnSpc>
                <a:spcPct val="115000"/>
              </a:lnSpc>
              <a:spcBef>
                <a:spcPts val="1600"/>
              </a:spcBef>
              <a:spcAft>
                <a:spcPts val="0"/>
              </a:spcAft>
              <a:buClr>
                <a:srgbClr val="434343"/>
              </a:buClr>
              <a:buSzPts val="1200"/>
              <a:buFont typeface="Nunito Light"/>
              <a:buChar char="■"/>
              <a:defRPr/>
            </a:lvl6pPr>
            <a:lvl7pPr marL="3200400" lvl="6" indent="-304800" rtl="0">
              <a:lnSpc>
                <a:spcPct val="115000"/>
              </a:lnSpc>
              <a:spcBef>
                <a:spcPts val="1600"/>
              </a:spcBef>
              <a:spcAft>
                <a:spcPts val="0"/>
              </a:spcAft>
              <a:buClr>
                <a:srgbClr val="434343"/>
              </a:buClr>
              <a:buSzPts val="1200"/>
              <a:buFont typeface="Nunito Light"/>
              <a:buChar char="●"/>
              <a:defRPr/>
            </a:lvl7pPr>
            <a:lvl8pPr marL="3657600" lvl="7" indent="-304800" rtl="0">
              <a:lnSpc>
                <a:spcPct val="115000"/>
              </a:lnSpc>
              <a:spcBef>
                <a:spcPts val="1600"/>
              </a:spcBef>
              <a:spcAft>
                <a:spcPts val="0"/>
              </a:spcAft>
              <a:buClr>
                <a:srgbClr val="434343"/>
              </a:buClr>
              <a:buSzPts val="1200"/>
              <a:buFont typeface="Nunito Light"/>
              <a:buChar char="○"/>
              <a:defRPr/>
            </a:lvl8pPr>
            <a:lvl9pPr marL="4114800" lvl="8" indent="-304800" rtl="0">
              <a:lnSpc>
                <a:spcPct val="115000"/>
              </a:lnSpc>
              <a:spcBef>
                <a:spcPts val="1600"/>
              </a:spcBef>
              <a:spcAft>
                <a:spcPts val="1600"/>
              </a:spcAft>
              <a:buClr>
                <a:srgbClr val="434343"/>
              </a:buClr>
              <a:buSzPts val="1200"/>
              <a:buFont typeface="Nunito Light"/>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3"/>
        <p:cNvGrpSpPr/>
        <p:nvPr/>
      </p:nvGrpSpPr>
      <p:grpSpPr>
        <a:xfrm>
          <a:off x="0" y="0"/>
          <a:ext cx="0" cy="0"/>
          <a:chOff x="0" y="0"/>
          <a:chExt cx="0" cy="0"/>
        </a:xfrm>
      </p:grpSpPr>
      <p:sp>
        <p:nvSpPr>
          <p:cNvPr id="24" name="Google Shape;24;p5"/>
          <p:cNvSpPr/>
          <p:nvPr/>
        </p:nvSpPr>
        <p:spPr>
          <a:xfrm>
            <a:off x="526350" y="1143000"/>
            <a:ext cx="8091300" cy="3629400"/>
          </a:xfrm>
          <a:prstGeom prst="rect">
            <a:avLst/>
          </a:prstGeom>
          <a:solidFill>
            <a:srgbClr val="FFFFFF">
              <a:alpha val="33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5"/>
          <p:cNvSpPr txBox="1">
            <a:spLocks noGrp="1"/>
          </p:cNvSpPr>
          <p:nvPr>
            <p:ph type="title"/>
          </p:nvPr>
        </p:nvSpPr>
        <p:spPr>
          <a:xfrm>
            <a:off x="525750" y="445025"/>
            <a:ext cx="8092500" cy="572700"/>
          </a:xfrm>
          <a:prstGeom prst="rect">
            <a:avLst/>
          </a:prstGeom>
          <a:solidFill>
            <a:srgbClr val="FFFFFF">
              <a:alpha val="33330"/>
            </a:srgbClr>
          </a:solidFill>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6" name="Google Shape;26;p5"/>
          <p:cNvSpPr txBox="1">
            <a:spLocks noGrp="1"/>
          </p:cNvSpPr>
          <p:nvPr>
            <p:ph type="subTitle" idx="1"/>
          </p:nvPr>
        </p:nvSpPr>
        <p:spPr>
          <a:xfrm>
            <a:off x="4694675" y="1867011"/>
            <a:ext cx="3698100" cy="2577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1400"/>
              <a:buChar char="●"/>
              <a:defRPr sz="1400" b="0"/>
            </a:lvl1pPr>
            <a:lvl2pPr lvl="1" algn="ctr" rtl="0">
              <a:lnSpc>
                <a:spcPct val="100000"/>
              </a:lnSpc>
              <a:spcBef>
                <a:spcPts val="0"/>
              </a:spcBef>
              <a:spcAft>
                <a:spcPts val="0"/>
              </a:spcAft>
              <a:buSzPts val="2800"/>
              <a:buChar char="○"/>
              <a:defRPr sz="2800"/>
            </a:lvl2pPr>
            <a:lvl3pPr lvl="2" algn="ctr" rtl="0">
              <a:lnSpc>
                <a:spcPct val="100000"/>
              </a:lnSpc>
              <a:spcBef>
                <a:spcPts val="0"/>
              </a:spcBef>
              <a:spcAft>
                <a:spcPts val="0"/>
              </a:spcAft>
              <a:buSzPts val="2800"/>
              <a:buChar char="■"/>
              <a:defRPr sz="2800"/>
            </a:lvl3pPr>
            <a:lvl4pPr lvl="3" algn="ctr" rtl="0">
              <a:lnSpc>
                <a:spcPct val="100000"/>
              </a:lnSpc>
              <a:spcBef>
                <a:spcPts val="0"/>
              </a:spcBef>
              <a:spcAft>
                <a:spcPts val="0"/>
              </a:spcAft>
              <a:buSzPts val="2800"/>
              <a:buChar char="●"/>
              <a:defRPr sz="2800"/>
            </a:lvl4pPr>
            <a:lvl5pPr lvl="4" algn="ctr" rtl="0">
              <a:lnSpc>
                <a:spcPct val="100000"/>
              </a:lnSpc>
              <a:spcBef>
                <a:spcPts val="0"/>
              </a:spcBef>
              <a:spcAft>
                <a:spcPts val="0"/>
              </a:spcAft>
              <a:buSzPts val="2800"/>
              <a:buChar char="○"/>
              <a:defRPr sz="2800"/>
            </a:lvl5pPr>
            <a:lvl6pPr lvl="5" algn="ctr" rtl="0">
              <a:lnSpc>
                <a:spcPct val="100000"/>
              </a:lnSpc>
              <a:spcBef>
                <a:spcPts val="0"/>
              </a:spcBef>
              <a:spcAft>
                <a:spcPts val="0"/>
              </a:spcAft>
              <a:buSzPts val="2800"/>
              <a:buChar char="■"/>
              <a:defRPr sz="2800"/>
            </a:lvl6pPr>
            <a:lvl7pPr lvl="6" algn="ctr" rtl="0">
              <a:lnSpc>
                <a:spcPct val="100000"/>
              </a:lnSpc>
              <a:spcBef>
                <a:spcPts val="0"/>
              </a:spcBef>
              <a:spcAft>
                <a:spcPts val="0"/>
              </a:spcAft>
              <a:buSzPts val="2800"/>
              <a:buChar char="●"/>
              <a:defRPr sz="2800"/>
            </a:lvl7pPr>
            <a:lvl8pPr lvl="7" algn="ctr" rtl="0">
              <a:lnSpc>
                <a:spcPct val="100000"/>
              </a:lnSpc>
              <a:spcBef>
                <a:spcPts val="0"/>
              </a:spcBef>
              <a:spcAft>
                <a:spcPts val="0"/>
              </a:spcAft>
              <a:buSzPts val="2800"/>
              <a:buChar char="○"/>
              <a:defRPr sz="2800"/>
            </a:lvl8pPr>
            <a:lvl9pPr lvl="8" algn="ctr" rtl="0">
              <a:lnSpc>
                <a:spcPct val="100000"/>
              </a:lnSpc>
              <a:spcBef>
                <a:spcPts val="0"/>
              </a:spcBef>
              <a:spcAft>
                <a:spcPts val="0"/>
              </a:spcAft>
              <a:buSzPts val="2800"/>
              <a:buChar char="■"/>
              <a:defRPr sz="2800"/>
            </a:lvl9pPr>
          </a:lstStyle>
          <a:p>
            <a:endParaRPr/>
          </a:p>
        </p:txBody>
      </p:sp>
      <p:sp>
        <p:nvSpPr>
          <p:cNvPr id="27" name="Google Shape;27;p5"/>
          <p:cNvSpPr txBox="1">
            <a:spLocks noGrp="1"/>
          </p:cNvSpPr>
          <p:nvPr>
            <p:ph type="subTitle" idx="2"/>
          </p:nvPr>
        </p:nvSpPr>
        <p:spPr>
          <a:xfrm>
            <a:off x="726675" y="1872275"/>
            <a:ext cx="3698100" cy="2577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1400"/>
              <a:buChar char="●"/>
              <a:defRPr sz="1400" b="0"/>
            </a:lvl1pPr>
            <a:lvl2pPr lvl="1" algn="ctr" rtl="0">
              <a:lnSpc>
                <a:spcPct val="100000"/>
              </a:lnSpc>
              <a:spcBef>
                <a:spcPts val="1600"/>
              </a:spcBef>
              <a:spcAft>
                <a:spcPts val="0"/>
              </a:spcAft>
              <a:buSzPts val="1400"/>
              <a:buChar char="○"/>
              <a:defRPr sz="2800"/>
            </a:lvl2pPr>
            <a:lvl3pPr lvl="2" algn="ctr" rtl="0">
              <a:lnSpc>
                <a:spcPct val="100000"/>
              </a:lnSpc>
              <a:spcBef>
                <a:spcPts val="0"/>
              </a:spcBef>
              <a:spcAft>
                <a:spcPts val="0"/>
              </a:spcAft>
              <a:buSzPts val="1400"/>
              <a:buChar char="■"/>
              <a:defRPr sz="2800"/>
            </a:lvl3pPr>
            <a:lvl4pPr lvl="3" algn="ctr" rtl="0">
              <a:lnSpc>
                <a:spcPct val="100000"/>
              </a:lnSpc>
              <a:spcBef>
                <a:spcPts val="0"/>
              </a:spcBef>
              <a:spcAft>
                <a:spcPts val="0"/>
              </a:spcAft>
              <a:buSzPts val="1400"/>
              <a:buChar char="●"/>
              <a:defRPr sz="2800"/>
            </a:lvl4pPr>
            <a:lvl5pPr lvl="4" algn="ctr" rtl="0">
              <a:lnSpc>
                <a:spcPct val="100000"/>
              </a:lnSpc>
              <a:spcBef>
                <a:spcPts val="0"/>
              </a:spcBef>
              <a:spcAft>
                <a:spcPts val="0"/>
              </a:spcAft>
              <a:buSzPts val="1400"/>
              <a:buChar char="○"/>
              <a:defRPr sz="2800"/>
            </a:lvl5pPr>
            <a:lvl6pPr lvl="5" algn="ctr" rtl="0">
              <a:lnSpc>
                <a:spcPct val="100000"/>
              </a:lnSpc>
              <a:spcBef>
                <a:spcPts val="0"/>
              </a:spcBef>
              <a:spcAft>
                <a:spcPts val="0"/>
              </a:spcAft>
              <a:buSzPts val="1400"/>
              <a:buChar char="■"/>
              <a:defRPr sz="2800"/>
            </a:lvl6pPr>
            <a:lvl7pPr lvl="6" algn="ctr" rtl="0">
              <a:lnSpc>
                <a:spcPct val="100000"/>
              </a:lnSpc>
              <a:spcBef>
                <a:spcPts val="0"/>
              </a:spcBef>
              <a:spcAft>
                <a:spcPts val="0"/>
              </a:spcAft>
              <a:buSzPts val="1400"/>
              <a:buChar char="●"/>
              <a:defRPr sz="2800"/>
            </a:lvl7pPr>
            <a:lvl8pPr lvl="7" algn="ctr" rtl="0">
              <a:lnSpc>
                <a:spcPct val="100000"/>
              </a:lnSpc>
              <a:spcBef>
                <a:spcPts val="0"/>
              </a:spcBef>
              <a:spcAft>
                <a:spcPts val="0"/>
              </a:spcAft>
              <a:buSzPts val="1400"/>
              <a:buChar char="○"/>
              <a:defRPr sz="2800"/>
            </a:lvl8pPr>
            <a:lvl9pPr lvl="8" algn="ctr" rtl="0">
              <a:lnSpc>
                <a:spcPct val="100000"/>
              </a:lnSpc>
              <a:spcBef>
                <a:spcPts val="0"/>
              </a:spcBef>
              <a:spcAft>
                <a:spcPts val="0"/>
              </a:spcAft>
              <a:buSzPts val="1400"/>
              <a:buChar char="■"/>
              <a:defRPr sz="2800"/>
            </a:lvl9pPr>
          </a:lstStyle>
          <a:p>
            <a:endParaRPr/>
          </a:p>
        </p:txBody>
      </p:sp>
      <p:sp>
        <p:nvSpPr>
          <p:cNvPr id="28" name="Google Shape;28;p5"/>
          <p:cNvSpPr txBox="1">
            <a:spLocks noGrp="1"/>
          </p:cNvSpPr>
          <p:nvPr>
            <p:ph type="subTitle" idx="3"/>
          </p:nvPr>
        </p:nvSpPr>
        <p:spPr>
          <a:xfrm>
            <a:off x="713225" y="1402800"/>
            <a:ext cx="3711600" cy="427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600"/>
              <a:buFont typeface="Bebas Neue"/>
              <a:buNone/>
              <a:defRPr sz="2000">
                <a:latin typeface="Archivo Black"/>
                <a:ea typeface="Archivo Black"/>
                <a:cs typeface="Archivo Black"/>
                <a:sym typeface="Archivo Black"/>
              </a:defRPr>
            </a:lvl1pPr>
            <a:lvl2pPr lvl="1" rtl="0">
              <a:lnSpc>
                <a:spcPct val="100000"/>
              </a:lnSpc>
              <a:spcBef>
                <a:spcPts val="0"/>
              </a:spcBef>
              <a:spcAft>
                <a:spcPts val="0"/>
              </a:spcAft>
              <a:buSzPts val="2600"/>
              <a:buFont typeface="Bebas Neue"/>
              <a:buNone/>
              <a:defRPr sz="2600">
                <a:latin typeface="Bebas Neue"/>
                <a:ea typeface="Bebas Neue"/>
                <a:cs typeface="Bebas Neue"/>
                <a:sym typeface="Bebas Neue"/>
              </a:defRPr>
            </a:lvl2pPr>
            <a:lvl3pPr lvl="2" rtl="0">
              <a:lnSpc>
                <a:spcPct val="100000"/>
              </a:lnSpc>
              <a:spcBef>
                <a:spcPts val="1600"/>
              </a:spcBef>
              <a:spcAft>
                <a:spcPts val="0"/>
              </a:spcAft>
              <a:buSzPts val="2600"/>
              <a:buFont typeface="Bebas Neue"/>
              <a:buNone/>
              <a:defRPr sz="2600">
                <a:latin typeface="Bebas Neue"/>
                <a:ea typeface="Bebas Neue"/>
                <a:cs typeface="Bebas Neue"/>
                <a:sym typeface="Bebas Neue"/>
              </a:defRPr>
            </a:lvl3pPr>
            <a:lvl4pPr lvl="3" rtl="0">
              <a:lnSpc>
                <a:spcPct val="100000"/>
              </a:lnSpc>
              <a:spcBef>
                <a:spcPts val="1600"/>
              </a:spcBef>
              <a:spcAft>
                <a:spcPts val="0"/>
              </a:spcAft>
              <a:buSzPts val="2600"/>
              <a:buFont typeface="Bebas Neue"/>
              <a:buNone/>
              <a:defRPr sz="2600">
                <a:latin typeface="Bebas Neue"/>
                <a:ea typeface="Bebas Neue"/>
                <a:cs typeface="Bebas Neue"/>
                <a:sym typeface="Bebas Neue"/>
              </a:defRPr>
            </a:lvl4pPr>
            <a:lvl5pPr lvl="4" rtl="0">
              <a:lnSpc>
                <a:spcPct val="100000"/>
              </a:lnSpc>
              <a:spcBef>
                <a:spcPts val="1600"/>
              </a:spcBef>
              <a:spcAft>
                <a:spcPts val="0"/>
              </a:spcAft>
              <a:buSzPts val="2600"/>
              <a:buFont typeface="Bebas Neue"/>
              <a:buNone/>
              <a:defRPr sz="2600">
                <a:latin typeface="Bebas Neue"/>
                <a:ea typeface="Bebas Neue"/>
                <a:cs typeface="Bebas Neue"/>
                <a:sym typeface="Bebas Neue"/>
              </a:defRPr>
            </a:lvl5pPr>
            <a:lvl6pPr lvl="5" rtl="0">
              <a:lnSpc>
                <a:spcPct val="100000"/>
              </a:lnSpc>
              <a:spcBef>
                <a:spcPts val="1600"/>
              </a:spcBef>
              <a:spcAft>
                <a:spcPts val="0"/>
              </a:spcAft>
              <a:buSzPts val="2600"/>
              <a:buFont typeface="Bebas Neue"/>
              <a:buNone/>
              <a:defRPr sz="2600">
                <a:latin typeface="Bebas Neue"/>
                <a:ea typeface="Bebas Neue"/>
                <a:cs typeface="Bebas Neue"/>
                <a:sym typeface="Bebas Neue"/>
              </a:defRPr>
            </a:lvl6pPr>
            <a:lvl7pPr lvl="6" rtl="0">
              <a:lnSpc>
                <a:spcPct val="100000"/>
              </a:lnSpc>
              <a:spcBef>
                <a:spcPts val="1600"/>
              </a:spcBef>
              <a:spcAft>
                <a:spcPts val="0"/>
              </a:spcAft>
              <a:buSzPts val="2600"/>
              <a:buFont typeface="Bebas Neue"/>
              <a:buNone/>
              <a:defRPr sz="2600">
                <a:latin typeface="Bebas Neue"/>
                <a:ea typeface="Bebas Neue"/>
                <a:cs typeface="Bebas Neue"/>
                <a:sym typeface="Bebas Neue"/>
              </a:defRPr>
            </a:lvl7pPr>
            <a:lvl8pPr lvl="7" rtl="0">
              <a:lnSpc>
                <a:spcPct val="100000"/>
              </a:lnSpc>
              <a:spcBef>
                <a:spcPts val="1600"/>
              </a:spcBef>
              <a:spcAft>
                <a:spcPts val="0"/>
              </a:spcAft>
              <a:buSzPts val="2600"/>
              <a:buFont typeface="Bebas Neue"/>
              <a:buNone/>
              <a:defRPr sz="2600">
                <a:latin typeface="Bebas Neue"/>
                <a:ea typeface="Bebas Neue"/>
                <a:cs typeface="Bebas Neue"/>
                <a:sym typeface="Bebas Neue"/>
              </a:defRPr>
            </a:lvl8pPr>
            <a:lvl9pPr lvl="8" rtl="0">
              <a:lnSpc>
                <a:spcPct val="100000"/>
              </a:lnSpc>
              <a:spcBef>
                <a:spcPts val="1600"/>
              </a:spcBef>
              <a:spcAft>
                <a:spcPts val="1600"/>
              </a:spcAft>
              <a:buSzPts val="2600"/>
              <a:buFont typeface="Bebas Neue"/>
              <a:buNone/>
              <a:defRPr sz="2600">
                <a:latin typeface="Bebas Neue"/>
                <a:ea typeface="Bebas Neue"/>
                <a:cs typeface="Bebas Neue"/>
                <a:sym typeface="Bebas Neue"/>
              </a:defRPr>
            </a:lvl9pPr>
          </a:lstStyle>
          <a:p>
            <a:endParaRPr/>
          </a:p>
        </p:txBody>
      </p:sp>
      <p:sp>
        <p:nvSpPr>
          <p:cNvPr id="29" name="Google Shape;29;p5"/>
          <p:cNvSpPr txBox="1">
            <a:spLocks noGrp="1"/>
          </p:cNvSpPr>
          <p:nvPr>
            <p:ph type="subTitle" idx="4"/>
          </p:nvPr>
        </p:nvSpPr>
        <p:spPr>
          <a:xfrm>
            <a:off x="4694675" y="1402800"/>
            <a:ext cx="3711600" cy="427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600"/>
              <a:buFont typeface="Bebas Neue"/>
              <a:buNone/>
              <a:defRPr sz="2000">
                <a:latin typeface="Archivo Black"/>
                <a:ea typeface="Archivo Black"/>
                <a:cs typeface="Archivo Black"/>
                <a:sym typeface="Archivo Black"/>
              </a:defRPr>
            </a:lvl1pPr>
            <a:lvl2pPr lvl="1" rtl="0">
              <a:lnSpc>
                <a:spcPct val="100000"/>
              </a:lnSpc>
              <a:spcBef>
                <a:spcPts val="0"/>
              </a:spcBef>
              <a:spcAft>
                <a:spcPts val="0"/>
              </a:spcAft>
              <a:buSzPts val="2600"/>
              <a:buFont typeface="Bebas Neue"/>
              <a:buNone/>
              <a:defRPr sz="2600">
                <a:latin typeface="Bebas Neue"/>
                <a:ea typeface="Bebas Neue"/>
                <a:cs typeface="Bebas Neue"/>
                <a:sym typeface="Bebas Neue"/>
              </a:defRPr>
            </a:lvl2pPr>
            <a:lvl3pPr lvl="2" rtl="0">
              <a:lnSpc>
                <a:spcPct val="100000"/>
              </a:lnSpc>
              <a:spcBef>
                <a:spcPts val="1600"/>
              </a:spcBef>
              <a:spcAft>
                <a:spcPts val="0"/>
              </a:spcAft>
              <a:buSzPts val="2600"/>
              <a:buFont typeface="Bebas Neue"/>
              <a:buNone/>
              <a:defRPr sz="2600">
                <a:latin typeface="Bebas Neue"/>
                <a:ea typeface="Bebas Neue"/>
                <a:cs typeface="Bebas Neue"/>
                <a:sym typeface="Bebas Neue"/>
              </a:defRPr>
            </a:lvl3pPr>
            <a:lvl4pPr lvl="3" rtl="0">
              <a:lnSpc>
                <a:spcPct val="100000"/>
              </a:lnSpc>
              <a:spcBef>
                <a:spcPts val="1600"/>
              </a:spcBef>
              <a:spcAft>
                <a:spcPts val="0"/>
              </a:spcAft>
              <a:buSzPts val="2600"/>
              <a:buFont typeface="Bebas Neue"/>
              <a:buNone/>
              <a:defRPr sz="2600">
                <a:latin typeface="Bebas Neue"/>
                <a:ea typeface="Bebas Neue"/>
                <a:cs typeface="Bebas Neue"/>
                <a:sym typeface="Bebas Neue"/>
              </a:defRPr>
            </a:lvl4pPr>
            <a:lvl5pPr lvl="4" rtl="0">
              <a:lnSpc>
                <a:spcPct val="100000"/>
              </a:lnSpc>
              <a:spcBef>
                <a:spcPts val="1600"/>
              </a:spcBef>
              <a:spcAft>
                <a:spcPts val="0"/>
              </a:spcAft>
              <a:buSzPts val="2600"/>
              <a:buFont typeface="Bebas Neue"/>
              <a:buNone/>
              <a:defRPr sz="2600">
                <a:latin typeface="Bebas Neue"/>
                <a:ea typeface="Bebas Neue"/>
                <a:cs typeface="Bebas Neue"/>
                <a:sym typeface="Bebas Neue"/>
              </a:defRPr>
            </a:lvl5pPr>
            <a:lvl6pPr lvl="5" rtl="0">
              <a:lnSpc>
                <a:spcPct val="100000"/>
              </a:lnSpc>
              <a:spcBef>
                <a:spcPts val="1600"/>
              </a:spcBef>
              <a:spcAft>
                <a:spcPts val="0"/>
              </a:spcAft>
              <a:buSzPts val="2600"/>
              <a:buFont typeface="Bebas Neue"/>
              <a:buNone/>
              <a:defRPr sz="2600">
                <a:latin typeface="Bebas Neue"/>
                <a:ea typeface="Bebas Neue"/>
                <a:cs typeface="Bebas Neue"/>
                <a:sym typeface="Bebas Neue"/>
              </a:defRPr>
            </a:lvl6pPr>
            <a:lvl7pPr lvl="6" rtl="0">
              <a:lnSpc>
                <a:spcPct val="100000"/>
              </a:lnSpc>
              <a:spcBef>
                <a:spcPts val="1600"/>
              </a:spcBef>
              <a:spcAft>
                <a:spcPts val="0"/>
              </a:spcAft>
              <a:buSzPts val="2600"/>
              <a:buFont typeface="Bebas Neue"/>
              <a:buNone/>
              <a:defRPr sz="2600">
                <a:latin typeface="Bebas Neue"/>
                <a:ea typeface="Bebas Neue"/>
                <a:cs typeface="Bebas Neue"/>
                <a:sym typeface="Bebas Neue"/>
              </a:defRPr>
            </a:lvl7pPr>
            <a:lvl8pPr lvl="7" rtl="0">
              <a:lnSpc>
                <a:spcPct val="100000"/>
              </a:lnSpc>
              <a:spcBef>
                <a:spcPts val="1600"/>
              </a:spcBef>
              <a:spcAft>
                <a:spcPts val="0"/>
              </a:spcAft>
              <a:buSzPts val="2600"/>
              <a:buFont typeface="Bebas Neue"/>
              <a:buNone/>
              <a:defRPr sz="2600">
                <a:latin typeface="Bebas Neue"/>
                <a:ea typeface="Bebas Neue"/>
                <a:cs typeface="Bebas Neue"/>
                <a:sym typeface="Bebas Neue"/>
              </a:defRPr>
            </a:lvl8pPr>
            <a:lvl9pPr lvl="8" rtl="0">
              <a:lnSpc>
                <a:spcPct val="100000"/>
              </a:lnSpc>
              <a:spcBef>
                <a:spcPts val="1600"/>
              </a:spcBef>
              <a:spcAft>
                <a:spcPts val="1600"/>
              </a:spcAft>
              <a:buSzPts val="2600"/>
              <a:buFont typeface="Bebas Neue"/>
              <a:buNone/>
              <a:defRPr sz="2600">
                <a:latin typeface="Bebas Neue"/>
                <a:ea typeface="Bebas Neue"/>
                <a:cs typeface="Bebas Neue"/>
                <a:sym typeface="Bebas Neu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0"/>
        <p:cNvGrpSpPr/>
        <p:nvPr/>
      </p:nvGrpSpPr>
      <p:grpSpPr>
        <a:xfrm>
          <a:off x="0" y="0"/>
          <a:ext cx="0" cy="0"/>
          <a:chOff x="0" y="0"/>
          <a:chExt cx="0" cy="0"/>
        </a:xfrm>
      </p:grpSpPr>
      <p:sp>
        <p:nvSpPr>
          <p:cNvPr id="31" name="Google Shape;31;p6"/>
          <p:cNvSpPr/>
          <p:nvPr/>
        </p:nvSpPr>
        <p:spPr>
          <a:xfrm>
            <a:off x="526350" y="1143000"/>
            <a:ext cx="8091300" cy="3629400"/>
          </a:xfrm>
          <a:prstGeom prst="rect">
            <a:avLst/>
          </a:prstGeom>
          <a:solidFill>
            <a:srgbClr val="FFFFFF">
              <a:alpha val="33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6"/>
          <p:cNvSpPr txBox="1">
            <a:spLocks noGrp="1"/>
          </p:cNvSpPr>
          <p:nvPr>
            <p:ph type="title"/>
          </p:nvPr>
        </p:nvSpPr>
        <p:spPr>
          <a:xfrm>
            <a:off x="525750" y="445025"/>
            <a:ext cx="8092500" cy="572700"/>
          </a:xfrm>
          <a:prstGeom prst="rect">
            <a:avLst/>
          </a:prstGeom>
          <a:solidFill>
            <a:srgbClr val="FFFFFF">
              <a:alpha val="33330"/>
            </a:srgbClr>
          </a:solidFill>
        </p:spPr>
        <p:txBody>
          <a:bodyPr spcFirstLastPara="1" wrap="square" lIns="91425" tIns="91425" rIns="91425" bIns="91425" anchor="t" anchorCtr="0">
            <a:noAutofit/>
          </a:bodyPr>
          <a:lstStyle>
            <a:lvl1pPr lvl="0" algn="ctr" rtl="0">
              <a:spcBef>
                <a:spcPts val="0"/>
              </a:spcBef>
              <a:spcAft>
                <a:spcPts val="0"/>
              </a:spcAft>
              <a:buSzPts val="3000"/>
              <a:buNone/>
              <a:defRPr b="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3"/>
        <p:cNvGrpSpPr/>
        <p:nvPr/>
      </p:nvGrpSpPr>
      <p:grpSpPr>
        <a:xfrm>
          <a:off x="0" y="0"/>
          <a:ext cx="0" cy="0"/>
          <a:chOff x="0" y="0"/>
          <a:chExt cx="0" cy="0"/>
        </a:xfrm>
      </p:grpSpPr>
      <p:sp>
        <p:nvSpPr>
          <p:cNvPr id="34" name="Google Shape;34;p7"/>
          <p:cNvSpPr/>
          <p:nvPr/>
        </p:nvSpPr>
        <p:spPr>
          <a:xfrm>
            <a:off x="578850" y="436500"/>
            <a:ext cx="7986300" cy="4270500"/>
          </a:xfrm>
          <a:prstGeom prst="rect">
            <a:avLst/>
          </a:prstGeom>
          <a:solidFill>
            <a:srgbClr val="FFFFFF">
              <a:alpha val="33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7"/>
          <p:cNvSpPr txBox="1">
            <a:spLocks noGrp="1"/>
          </p:cNvSpPr>
          <p:nvPr>
            <p:ph type="subTitle" idx="1"/>
          </p:nvPr>
        </p:nvSpPr>
        <p:spPr>
          <a:xfrm>
            <a:off x="964550" y="2052888"/>
            <a:ext cx="3866100" cy="22920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1400"/>
              <a:buFont typeface="Anaheim"/>
              <a:buChar char="●"/>
              <a:defRPr/>
            </a:lvl1pPr>
            <a:lvl2pPr lvl="1" algn="ctr" rtl="0">
              <a:lnSpc>
                <a:spcPct val="100000"/>
              </a:lnSpc>
              <a:spcBef>
                <a:spcPts val="0"/>
              </a:spcBef>
              <a:spcAft>
                <a:spcPts val="0"/>
              </a:spcAft>
              <a:buClr>
                <a:srgbClr val="191919"/>
              </a:buClr>
              <a:buSzPts val="1400"/>
              <a:buFont typeface="Anaheim"/>
              <a:buChar char="○"/>
              <a:defRPr/>
            </a:lvl2pPr>
            <a:lvl3pPr lvl="2" algn="ctr" rtl="0">
              <a:lnSpc>
                <a:spcPct val="100000"/>
              </a:lnSpc>
              <a:spcBef>
                <a:spcPts val="1600"/>
              </a:spcBef>
              <a:spcAft>
                <a:spcPts val="0"/>
              </a:spcAft>
              <a:buClr>
                <a:srgbClr val="191919"/>
              </a:buClr>
              <a:buSzPts val="1400"/>
              <a:buFont typeface="Anaheim"/>
              <a:buChar char="■"/>
              <a:defRPr/>
            </a:lvl3pPr>
            <a:lvl4pPr lvl="3" algn="ctr" rtl="0">
              <a:lnSpc>
                <a:spcPct val="100000"/>
              </a:lnSpc>
              <a:spcBef>
                <a:spcPts val="1600"/>
              </a:spcBef>
              <a:spcAft>
                <a:spcPts val="0"/>
              </a:spcAft>
              <a:buClr>
                <a:srgbClr val="191919"/>
              </a:buClr>
              <a:buSzPts val="1400"/>
              <a:buFont typeface="Anaheim"/>
              <a:buChar char="●"/>
              <a:defRPr/>
            </a:lvl4pPr>
            <a:lvl5pPr lvl="4" algn="ctr" rtl="0">
              <a:lnSpc>
                <a:spcPct val="100000"/>
              </a:lnSpc>
              <a:spcBef>
                <a:spcPts val="1600"/>
              </a:spcBef>
              <a:spcAft>
                <a:spcPts val="0"/>
              </a:spcAft>
              <a:buClr>
                <a:srgbClr val="191919"/>
              </a:buClr>
              <a:buSzPts val="1400"/>
              <a:buFont typeface="Anaheim"/>
              <a:buChar char="○"/>
              <a:defRPr/>
            </a:lvl5pPr>
            <a:lvl6pPr lvl="5" algn="ctr" rtl="0">
              <a:lnSpc>
                <a:spcPct val="100000"/>
              </a:lnSpc>
              <a:spcBef>
                <a:spcPts val="1600"/>
              </a:spcBef>
              <a:spcAft>
                <a:spcPts val="0"/>
              </a:spcAft>
              <a:buClr>
                <a:srgbClr val="191919"/>
              </a:buClr>
              <a:buSzPts val="1400"/>
              <a:buFont typeface="Anaheim"/>
              <a:buChar char="■"/>
              <a:defRPr/>
            </a:lvl6pPr>
            <a:lvl7pPr lvl="6" algn="ctr" rtl="0">
              <a:lnSpc>
                <a:spcPct val="100000"/>
              </a:lnSpc>
              <a:spcBef>
                <a:spcPts val="1600"/>
              </a:spcBef>
              <a:spcAft>
                <a:spcPts val="0"/>
              </a:spcAft>
              <a:buClr>
                <a:srgbClr val="191919"/>
              </a:buClr>
              <a:buSzPts val="1400"/>
              <a:buFont typeface="Anaheim"/>
              <a:buChar char="●"/>
              <a:defRPr/>
            </a:lvl7pPr>
            <a:lvl8pPr lvl="7" algn="ctr" rtl="0">
              <a:lnSpc>
                <a:spcPct val="100000"/>
              </a:lnSpc>
              <a:spcBef>
                <a:spcPts val="1600"/>
              </a:spcBef>
              <a:spcAft>
                <a:spcPts val="0"/>
              </a:spcAft>
              <a:buClr>
                <a:srgbClr val="191919"/>
              </a:buClr>
              <a:buSzPts val="1400"/>
              <a:buFont typeface="Anaheim"/>
              <a:buChar char="○"/>
              <a:defRPr/>
            </a:lvl8pPr>
            <a:lvl9pPr lvl="8" algn="ctr" rtl="0">
              <a:lnSpc>
                <a:spcPct val="100000"/>
              </a:lnSpc>
              <a:spcBef>
                <a:spcPts val="1600"/>
              </a:spcBef>
              <a:spcAft>
                <a:spcPts val="1600"/>
              </a:spcAft>
              <a:buClr>
                <a:srgbClr val="191919"/>
              </a:buClr>
              <a:buSzPts val="1400"/>
              <a:buFont typeface="Anaheim"/>
              <a:buChar char="■"/>
              <a:defRPr/>
            </a:lvl9pPr>
          </a:lstStyle>
          <a:p>
            <a:endParaRPr/>
          </a:p>
        </p:txBody>
      </p:sp>
      <p:sp>
        <p:nvSpPr>
          <p:cNvPr id="36" name="Google Shape;36;p7"/>
          <p:cNvSpPr txBox="1">
            <a:spLocks noGrp="1"/>
          </p:cNvSpPr>
          <p:nvPr>
            <p:ph type="title"/>
          </p:nvPr>
        </p:nvSpPr>
        <p:spPr>
          <a:xfrm>
            <a:off x="964550" y="798613"/>
            <a:ext cx="3866100" cy="11124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b="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7" name="Google Shape;37;p7"/>
          <p:cNvSpPr>
            <a:spLocks noGrp="1"/>
          </p:cNvSpPr>
          <p:nvPr>
            <p:ph type="pic" idx="2"/>
          </p:nvPr>
        </p:nvSpPr>
        <p:spPr>
          <a:xfrm>
            <a:off x="5288450" y="-28650"/>
            <a:ext cx="3276600" cy="5148000"/>
          </a:xfrm>
          <a:prstGeom prst="rect">
            <a:avLst/>
          </a:prstGeom>
          <a:noFill/>
          <a:ln>
            <a:no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ext 4">
  <p:cSld name="ONE_COLUMN_TEXT_1">
    <p:spTree>
      <p:nvGrpSpPr>
        <p:cNvPr id="1" name="Shape 38"/>
        <p:cNvGrpSpPr/>
        <p:nvPr/>
      </p:nvGrpSpPr>
      <p:grpSpPr>
        <a:xfrm>
          <a:off x="0" y="0"/>
          <a:ext cx="0" cy="0"/>
          <a:chOff x="0" y="0"/>
          <a:chExt cx="0" cy="0"/>
        </a:xfrm>
      </p:grpSpPr>
      <p:sp>
        <p:nvSpPr>
          <p:cNvPr id="39" name="Google Shape;39;p8"/>
          <p:cNvSpPr/>
          <p:nvPr/>
        </p:nvSpPr>
        <p:spPr>
          <a:xfrm>
            <a:off x="526350" y="1143000"/>
            <a:ext cx="8091300" cy="3629400"/>
          </a:xfrm>
          <a:prstGeom prst="rect">
            <a:avLst/>
          </a:prstGeom>
          <a:solidFill>
            <a:srgbClr val="FFFFFF">
              <a:alpha val="33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8"/>
          <p:cNvSpPr txBox="1">
            <a:spLocks noGrp="1"/>
          </p:cNvSpPr>
          <p:nvPr>
            <p:ph type="subTitle" idx="1"/>
          </p:nvPr>
        </p:nvSpPr>
        <p:spPr>
          <a:xfrm>
            <a:off x="905200" y="1515500"/>
            <a:ext cx="7324500" cy="2878200"/>
          </a:xfrm>
          <a:prstGeom prst="rect">
            <a:avLst/>
          </a:prstGeom>
        </p:spPr>
        <p:txBody>
          <a:bodyPr spcFirstLastPara="1" wrap="square" lIns="91425" tIns="91425" rIns="91425" bIns="91425" anchor="b" anchorCtr="0">
            <a:noAutofit/>
          </a:bodyPr>
          <a:lstStyle>
            <a:lvl1pPr lvl="0" rtl="0">
              <a:spcBef>
                <a:spcPts val="0"/>
              </a:spcBef>
              <a:spcAft>
                <a:spcPts val="0"/>
              </a:spcAft>
              <a:buSzPts val="1600"/>
              <a:buFont typeface="Nunito Light"/>
              <a:buChar char="●"/>
              <a:defRPr/>
            </a:lvl1pPr>
            <a:lvl2pPr lvl="1" algn="ctr" rtl="0">
              <a:lnSpc>
                <a:spcPct val="100000"/>
              </a:lnSpc>
              <a:spcBef>
                <a:spcPts val="0"/>
              </a:spcBef>
              <a:spcAft>
                <a:spcPts val="0"/>
              </a:spcAft>
              <a:buClr>
                <a:srgbClr val="E76A28"/>
              </a:buClr>
              <a:buSzPts val="1600"/>
              <a:buFont typeface="Nunito Light"/>
              <a:buChar char="○"/>
              <a:defRPr/>
            </a:lvl2pPr>
            <a:lvl3pPr lvl="2" algn="ctr" rtl="0">
              <a:lnSpc>
                <a:spcPct val="100000"/>
              </a:lnSpc>
              <a:spcBef>
                <a:spcPts val="1600"/>
              </a:spcBef>
              <a:spcAft>
                <a:spcPts val="0"/>
              </a:spcAft>
              <a:buClr>
                <a:srgbClr val="E76A28"/>
              </a:buClr>
              <a:buSzPts val="1500"/>
              <a:buFont typeface="Nunito Light"/>
              <a:buChar char="■"/>
              <a:defRPr/>
            </a:lvl3pPr>
            <a:lvl4pPr lvl="3" algn="ctr" rtl="0">
              <a:lnSpc>
                <a:spcPct val="100000"/>
              </a:lnSpc>
              <a:spcBef>
                <a:spcPts val="1600"/>
              </a:spcBef>
              <a:spcAft>
                <a:spcPts val="0"/>
              </a:spcAft>
              <a:buClr>
                <a:srgbClr val="E76A28"/>
              </a:buClr>
              <a:buSzPts val="1500"/>
              <a:buFont typeface="Nunito Light"/>
              <a:buChar char="●"/>
              <a:defRPr/>
            </a:lvl4pPr>
            <a:lvl5pPr lvl="4" algn="ctr" rtl="0">
              <a:lnSpc>
                <a:spcPct val="100000"/>
              </a:lnSpc>
              <a:spcBef>
                <a:spcPts val="1600"/>
              </a:spcBef>
              <a:spcAft>
                <a:spcPts val="0"/>
              </a:spcAft>
              <a:buClr>
                <a:srgbClr val="E76A28"/>
              </a:buClr>
              <a:buSzPts val="1400"/>
              <a:buFont typeface="Nunito Light"/>
              <a:buChar char="○"/>
              <a:defRPr/>
            </a:lvl5pPr>
            <a:lvl6pPr lvl="5" algn="ctr" rtl="0">
              <a:lnSpc>
                <a:spcPct val="100000"/>
              </a:lnSpc>
              <a:spcBef>
                <a:spcPts val="1600"/>
              </a:spcBef>
              <a:spcAft>
                <a:spcPts val="0"/>
              </a:spcAft>
              <a:buClr>
                <a:srgbClr val="999999"/>
              </a:buClr>
              <a:buSzPts val="1400"/>
              <a:buFont typeface="Nunito Light"/>
              <a:buChar char="■"/>
              <a:defRPr/>
            </a:lvl6pPr>
            <a:lvl7pPr lvl="6" algn="ctr" rtl="0">
              <a:lnSpc>
                <a:spcPct val="100000"/>
              </a:lnSpc>
              <a:spcBef>
                <a:spcPts val="1600"/>
              </a:spcBef>
              <a:spcAft>
                <a:spcPts val="0"/>
              </a:spcAft>
              <a:buClr>
                <a:srgbClr val="999999"/>
              </a:buClr>
              <a:buSzPts val="1300"/>
              <a:buFont typeface="Nunito Light"/>
              <a:buChar char="●"/>
              <a:defRPr/>
            </a:lvl7pPr>
            <a:lvl8pPr lvl="7" algn="ctr" rtl="0">
              <a:lnSpc>
                <a:spcPct val="100000"/>
              </a:lnSpc>
              <a:spcBef>
                <a:spcPts val="1600"/>
              </a:spcBef>
              <a:spcAft>
                <a:spcPts val="0"/>
              </a:spcAft>
              <a:buClr>
                <a:srgbClr val="999999"/>
              </a:buClr>
              <a:buSzPts val="1300"/>
              <a:buFont typeface="Nunito Light"/>
              <a:buChar char="○"/>
              <a:defRPr/>
            </a:lvl8pPr>
            <a:lvl9pPr lvl="8" algn="ctr" rtl="0">
              <a:lnSpc>
                <a:spcPct val="100000"/>
              </a:lnSpc>
              <a:spcBef>
                <a:spcPts val="1600"/>
              </a:spcBef>
              <a:spcAft>
                <a:spcPts val="1600"/>
              </a:spcAft>
              <a:buClr>
                <a:srgbClr val="999999"/>
              </a:buClr>
              <a:buSzPts val="1400"/>
              <a:buFont typeface="Nunito Light"/>
              <a:buChar char="■"/>
              <a:defRPr/>
            </a:lvl9pPr>
          </a:lstStyle>
          <a:p>
            <a:endParaRPr/>
          </a:p>
        </p:txBody>
      </p:sp>
      <p:sp>
        <p:nvSpPr>
          <p:cNvPr id="41" name="Google Shape;41;p8"/>
          <p:cNvSpPr txBox="1">
            <a:spLocks noGrp="1"/>
          </p:cNvSpPr>
          <p:nvPr>
            <p:ph type="title"/>
          </p:nvPr>
        </p:nvSpPr>
        <p:spPr>
          <a:xfrm>
            <a:off x="521208" y="448056"/>
            <a:ext cx="8092500" cy="572700"/>
          </a:xfrm>
          <a:prstGeom prst="rect">
            <a:avLst/>
          </a:prstGeom>
          <a:solidFill>
            <a:srgbClr val="FFFFFF">
              <a:alpha val="32940"/>
            </a:srgbClr>
          </a:solidFill>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2"/>
        <p:cNvGrpSpPr/>
        <p:nvPr/>
      </p:nvGrpSpPr>
      <p:grpSpPr>
        <a:xfrm>
          <a:off x="0" y="0"/>
          <a:ext cx="0" cy="0"/>
          <a:chOff x="0" y="0"/>
          <a:chExt cx="0" cy="0"/>
        </a:xfrm>
      </p:grpSpPr>
      <p:pic>
        <p:nvPicPr>
          <p:cNvPr id="43" name="Google Shape;43;p9"/>
          <p:cNvPicPr preferRelativeResize="0"/>
          <p:nvPr/>
        </p:nvPicPr>
        <p:blipFill rotWithShape="1">
          <a:blip r:embed="rId2">
            <a:alphaModFix/>
          </a:blip>
          <a:srcRect b="16233"/>
          <a:stretch/>
        </p:blipFill>
        <p:spPr>
          <a:xfrm>
            <a:off x="-59075" y="-37650"/>
            <a:ext cx="9280451" cy="5181151"/>
          </a:xfrm>
          <a:prstGeom prst="rect">
            <a:avLst/>
          </a:prstGeom>
          <a:noFill/>
          <a:ln>
            <a:noFill/>
          </a:ln>
        </p:spPr>
      </p:pic>
      <p:sp>
        <p:nvSpPr>
          <p:cNvPr id="44" name="Google Shape;44;p9"/>
          <p:cNvSpPr/>
          <p:nvPr/>
        </p:nvSpPr>
        <p:spPr>
          <a:xfrm>
            <a:off x="578850" y="436500"/>
            <a:ext cx="7986300" cy="4270500"/>
          </a:xfrm>
          <a:prstGeom prst="rect">
            <a:avLst/>
          </a:prstGeom>
          <a:solidFill>
            <a:srgbClr val="FFFFFF">
              <a:alpha val="33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9"/>
          <p:cNvSpPr txBox="1">
            <a:spLocks noGrp="1"/>
          </p:cNvSpPr>
          <p:nvPr>
            <p:ph type="title"/>
          </p:nvPr>
        </p:nvSpPr>
        <p:spPr>
          <a:xfrm>
            <a:off x="873050" y="1617450"/>
            <a:ext cx="4416600" cy="1683900"/>
          </a:xfrm>
          <a:prstGeom prst="rect">
            <a:avLst/>
          </a:prstGeom>
        </p:spPr>
        <p:txBody>
          <a:bodyPr spcFirstLastPara="1" wrap="square" lIns="91425" tIns="91425" rIns="91425" bIns="91425" anchor="t" anchorCtr="0">
            <a:noAutofit/>
          </a:bodyPr>
          <a:lstStyle>
            <a:lvl1pPr lvl="0" rtl="0">
              <a:lnSpc>
                <a:spcPct val="80000"/>
              </a:lnSpc>
              <a:spcBef>
                <a:spcPts val="0"/>
              </a:spcBef>
              <a:spcAft>
                <a:spcPts val="0"/>
              </a:spcAft>
              <a:buSzPts val="4800"/>
              <a:buNone/>
              <a:defRPr sz="60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6"/>
        <p:cNvGrpSpPr/>
        <p:nvPr/>
      </p:nvGrpSpPr>
      <p:grpSpPr>
        <a:xfrm>
          <a:off x="0" y="0"/>
          <a:ext cx="0" cy="0"/>
          <a:chOff x="0" y="0"/>
          <a:chExt cx="0" cy="0"/>
        </a:xfrm>
      </p:grpSpPr>
      <p:sp>
        <p:nvSpPr>
          <p:cNvPr id="47" name="Google Shape;47;p10"/>
          <p:cNvSpPr txBox="1">
            <a:spLocks noGrp="1"/>
          </p:cNvSpPr>
          <p:nvPr>
            <p:ph type="title"/>
          </p:nvPr>
        </p:nvSpPr>
        <p:spPr>
          <a:xfrm>
            <a:off x="720000" y="1413525"/>
            <a:ext cx="4294800" cy="20952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4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48" name="Google Shape;48;p10"/>
          <p:cNvSpPr txBox="1">
            <a:spLocks noGrp="1"/>
          </p:cNvSpPr>
          <p:nvPr>
            <p:ph type="subTitle" idx="1"/>
          </p:nvPr>
        </p:nvSpPr>
        <p:spPr>
          <a:xfrm>
            <a:off x="720000" y="3508800"/>
            <a:ext cx="4294800" cy="1004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Archivo Black"/>
              <a:buNone/>
              <a:defRPr sz="3000" b="1">
                <a:solidFill>
                  <a:schemeClr val="dk1"/>
                </a:solidFill>
                <a:latin typeface="Archivo Black"/>
                <a:ea typeface="Archivo Black"/>
                <a:cs typeface="Archivo Black"/>
                <a:sym typeface="Archivo Black"/>
              </a:defRPr>
            </a:lvl1pPr>
            <a:lvl2pPr lvl="1" rtl="0">
              <a:spcBef>
                <a:spcPts val="0"/>
              </a:spcBef>
              <a:spcAft>
                <a:spcPts val="0"/>
              </a:spcAft>
              <a:buClr>
                <a:schemeClr val="dk1"/>
              </a:buClr>
              <a:buSzPts val="3000"/>
              <a:buFont typeface="DM Sans"/>
              <a:buNone/>
              <a:defRPr sz="3000" b="1">
                <a:solidFill>
                  <a:schemeClr val="dk1"/>
                </a:solidFill>
                <a:latin typeface="DM Sans"/>
                <a:ea typeface="DM Sans"/>
                <a:cs typeface="DM Sans"/>
                <a:sym typeface="DM Sans"/>
              </a:defRPr>
            </a:lvl2pPr>
            <a:lvl3pPr lvl="2" rtl="0">
              <a:spcBef>
                <a:spcPts val="0"/>
              </a:spcBef>
              <a:spcAft>
                <a:spcPts val="0"/>
              </a:spcAft>
              <a:buClr>
                <a:schemeClr val="dk1"/>
              </a:buClr>
              <a:buSzPts val="3000"/>
              <a:buFont typeface="DM Sans"/>
              <a:buNone/>
              <a:defRPr sz="3000" b="1">
                <a:solidFill>
                  <a:schemeClr val="dk1"/>
                </a:solidFill>
                <a:latin typeface="DM Sans"/>
                <a:ea typeface="DM Sans"/>
                <a:cs typeface="DM Sans"/>
                <a:sym typeface="DM Sans"/>
              </a:defRPr>
            </a:lvl3pPr>
            <a:lvl4pPr lvl="3" rtl="0">
              <a:spcBef>
                <a:spcPts val="0"/>
              </a:spcBef>
              <a:spcAft>
                <a:spcPts val="0"/>
              </a:spcAft>
              <a:buClr>
                <a:schemeClr val="dk1"/>
              </a:buClr>
              <a:buSzPts val="3000"/>
              <a:buFont typeface="DM Sans"/>
              <a:buNone/>
              <a:defRPr sz="3000" b="1">
                <a:solidFill>
                  <a:schemeClr val="dk1"/>
                </a:solidFill>
                <a:latin typeface="DM Sans"/>
                <a:ea typeface="DM Sans"/>
                <a:cs typeface="DM Sans"/>
                <a:sym typeface="DM Sans"/>
              </a:defRPr>
            </a:lvl4pPr>
            <a:lvl5pPr lvl="4" rtl="0">
              <a:spcBef>
                <a:spcPts val="0"/>
              </a:spcBef>
              <a:spcAft>
                <a:spcPts val="0"/>
              </a:spcAft>
              <a:buClr>
                <a:schemeClr val="dk1"/>
              </a:buClr>
              <a:buSzPts val="3000"/>
              <a:buFont typeface="DM Sans"/>
              <a:buNone/>
              <a:defRPr sz="3000" b="1">
                <a:solidFill>
                  <a:schemeClr val="dk1"/>
                </a:solidFill>
                <a:latin typeface="DM Sans"/>
                <a:ea typeface="DM Sans"/>
                <a:cs typeface="DM Sans"/>
                <a:sym typeface="DM Sans"/>
              </a:defRPr>
            </a:lvl5pPr>
            <a:lvl6pPr lvl="5" rtl="0">
              <a:spcBef>
                <a:spcPts val="0"/>
              </a:spcBef>
              <a:spcAft>
                <a:spcPts val="0"/>
              </a:spcAft>
              <a:buClr>
                <a:schemeClr val="dk1"/>
              </a:buClr>
              <a:buSzPts val="3000"/>
              <a:buFont typeface="DM Sans"/>
              <a:buNone/>
              <a:defRPr sz="3000" b="1">
                <a:solidFill>
                  <a:schemeClr val="dk1"/>
                </a:solidFill>
                <a:latin typeface="DM Sans"/>
                <a:ea typeface="DM Sans"/>
                <a:cs typeface="DM Sans"/>
                <a:sym typeface="DM Sans"/>
              </a:defRPr>
            </a:lvl6pPr>
            <a:lvl7pPr lvl="6" rtl="0">
              <a:spcBef>
                <a:spcPts val="0"/>
              </a:spcBef>
              <a:spcAft>
                <a:spcPts val="0"/>
              </a:spcAft>
              <a:buClr>
                <a:schemeClr val="dk1"/>
              </a:buClr>
              <a:buSzPts val="3000"/>
              <a:buFont typeface="DM Sans"/>
              <a:buNone/>
              <a:defRPr sz="3000" b="1">
                <a:solidFill>
                  <a:schemeClr val="dk1"/>
                </a:solidFill>
                <a:latin typeface="DM Sans"/>
                <a:ea typeface="DM Sans"/>
                <a:cs typeface="DM Sans"/>
                <a:sym typeface="DM Sans"/>
              </a:defRPr>
            </a:lvl7pPr>
            <a:lvl8pPr lvl="7" rtl="0">
              <a:spcBef>
                <a:spcPts val="0"/>
              </a:spcBef>
              <a:spcAft>
                <a:spcPts val="0"/>
              </a:spcAft>
              <a:buClr>
                <a:schemeClr val="dk1"/>
              </a:buClr>
              <a:buSzPts val="3000"/>
              <a:buFont typeface="DM Sans"/>
              <a:buNone/>
              <a:defRPr sz="3000" b="1">
                <a:solidFill>
                  <a:schemeClr val="dk1"/>
                </a:solidFill>
                <a:latin typeface="DM Sans"/>
                <a:ea typeface="DM Sans"/>
                <a:cs typeface="DM Sans"/>
                <a:sym typeface="DM Sans"/>
              </a:defRPr>
            </a:lvl8pPr>
            <a:lvl9pPr lvl="8" rtl="0">
              <a:spcBef>
                <a:spcPts val="0"/>
              </a:spcBef>
              <a:spcAft>
                <a:spcPts val="0"/>
              </a:spcAft>
              <a:buClr>
                <a:schemeClr val="dk1"/>
              </a:buClr>
              <a:buSzPts val="3000"/>
              <a:buFont typeface="DM Sans"/>
              <a:buNone/>
              <a:defRPr sz="3000" b="1">
                <a:solidFill>
                  <a:schemeClr val="dk1"/>
                </a:solidFill>
                <a:latin typeface="DM Sans"/>
                <a:ea typeface="DM Sans"/>
                <a:cs typeface="DM Sans"/>
                <a:sym typeface="DM Sans"/>
              </a:defRPr>
            </a:lvl9pPr>
          </a:lstStyle>
          <a:p>
            <a:endParaRPr/>
          </a:p>
        </p:txBody>
      </p:sp>
      <p:sp>
        <p:nvSpPr>
          <p:cNvPr id="7" name="Google Shape;7;p1"/>
          <p:cNvSpPr txBox="1">
            <a:spLocks noGrp="1"/>
          </p:cNvSpPr>
          <p:nvPr>
            <p:ph type="body" idx="1"/>
          </p:nvPr>
        </p:nvSpPr>
        <p:spPr>
          <a:xfrm>
            <a:off x="713400" y="1152475"/>
            <a:ext cx="7717500" cy="3416400"/>
          </a:xfrm>
          <a:prstGeom prst="rect">
            <a:avLst/>
          </a:prstGeom>
          <a:noFill/>
          <a:ln>
            <a:noFill/>
          </a:ln>
        </p:spPr>
        <p:txBody>
          <a:bodyPr spcFirstLastPara="1" wrap="square" lIns="91425" tIns="91425" rIns="91425" bIns="91425" anchor="t" anchorCtr="0">
            <a:noAutofit/>
          </a:bodyPr>
          <a:lstStyle>
            <a:lvl1pPr marL="457200" lvl="0" indent="-317500" rtl="0">
              <a:lnSpc>
                <a:spcPct val="115000"/>
              </a:lnSpc>
              <a:spcBef>
                <a:spcPts val="0"/>
              </a:spcBef>
              <a:spcAft>
                <a:spcPts val="0"/>
              </a:spcAft>
              <a:buClr>
                <a:schemeClr val="dk1"/>
              </a:buClr>
              <a:buSzPts val="1400"/>
              <a:buFont typeface="DM Sans Medium"/>
              <a:buChar char="●"/>
              <a:defRPr>
                <a:solidFill>
                  <a:schemeClr val="dk1"/>
                </a:solidFill>
                <a:latin typeface="DM Sans Medium"/>
                <a:ea typeface="DM Sans Medium"/>
                <a:cs typeface="DM Sans Medium"/>
                <a:sym typeface="DM Sans Medium"/>
              </a:defRPr>
            </a:lvl1pPr>
            <a:lvl2pPr marL="914400" lvl="1" indent="-317500" rtl="0">
              <a:lnSpc>
                <a:spcPct val="115000"/>
              </a:lnSpc>
              <a:spcBef>
                <a:spcPts val="1600"/>
              </a:spcBef>
              <a:spcAft>
                <a:spcPts val="0"/>
              </a:spcAft>
              <a:buClr>
                <a:schemeClr val="dk1"/>
              </a:buClr>
              <a:buSzPts val="1400"/>
              <a:buFont typeface="DM Sans Medium"/>
              <a:buChar char="○"/>
              <a:defRPr>
                <a:solidFill>
                  <a:schemeClr val="dk1"/>
                </a:solidFill>
                <a:latin typeface="DM Sans Medium"/>
                <a:ea typeface="DM Sans Medium"/>
                <a:cs typeface="DM Sans Medium"/>
                <a:sym typeface="DM Sans Medium"/>
              </a:defRPr>
            </a:lvl2pPr>
            <a:lvl3pPr marL="1371600" lvl="2" indent="-317500" rtl="0">
              <a:lnSpc>
                <a:spcPct val="115000"/>
              </a:lnSpc>
              <a:spcBef>
                <a:spcPts val="1600"/>
              </a:spcBef>
              <a:spcAft>
                <a:spcPts val="0"/>
              </a:spcAft>
              <a:buClr>
                <a:schemeClr val="dk1"/>
              </a:buClr>
              <a:buSzPts val="1400"/>
              <a:buFont typeface="DM Sans Medium"/>
              <a:buChar char="■"/>
              <a:defRPr>
                <a:solidFill>
                  <a:schemeClr val="dk1"/>
                </a:solidFill>
                <a:latin typeface="DM Sans Medium"/>
                <a:ea typeface="DM Sans Medium"/>
                <a:cs typeface="DM Sans Medium"/>
                <a:sym typeface="DM Sans Medium"/>
              </a:defRPr>
            </a:lvl3pPr>
            <a:lvl4pPr marL="1828800" lvl="3" indent="-317500" rtl="0">
              <a:lnSpc>
                <a:spcPct val="115000"/>
              </a:lnSpc>
              <a:spcBef>
                <a:spcPts val="1600"/>
              </a:spcBef>
              <a:spcAft>
                <a:spcPts val="0"/>
              </a:spcAft>
              <a:buClr>
                <a:schemeClr val="dk1"/>
              </a:buClr>
              <a:buSzPts val="1400"/>
              <a:buFont typeface="DM Sans Medium"/>
              <a:buChar char="●"/>
              <a:defRPr>
                <a:solidFill>
                  <a:schemeClr val="dk1"/>
                </a:solidFill>
                <a:latin typeface="DM Sans Medium"/>
                <a:ea typeface="DM Sans Medium"/>
                <a:cs typeface="DM Sans Medium"/>
                <a:sym typeface="DM Sans Medium"/>
              </a:defRPr>
            </a:lvl4pPr>
            <a:lvl5pPr marL="2286000" lvl="4" indent="-317500" rtl="0">
              <a:lnSpc>
                <a:spcPct val="115000"/>
              </a:lnSpc>
              <a:spcBef>
                <a:spcPts val="1600"/>
              </a:spcBef>
              <a:spcAft>
                <a:spcPts val="0"/>
              </a:spcAft>
              <a:buClr>
                <a:schemeClr val="dk1"/>
              </a:buClr>
              <a:buSzPts val="1400"/>
              <a:buFont typeface="DM Sans Medium"/>
              <a:buChar char="○"/>
              <a:defRPr>
                <a:solidFill>
                  <a:schemeClr val="dk1"/>
                </a:solidFill>
                <a:latin typeface="DM Sans Medium"/>
                <a:ea typeface="DM Sans Medium"/>
                <a:cs typeface="DM Sans Medium"/>
                <a:sym typeface="DM Sans Medium"/>
              </a:defRPr>
            </a:lvl5pPr>
            <a:lvl6pPr marL="2743200" lvl="5" indent="-317500" rtl="0">
              <a:lnSpc>
                <a:spcPct val="115000"/>
              </a:lnSpc>
              <a:spcBef>
                <a:spcPts val="1600"/>
              </a:spcBef>
              <a:spcAft>
                <a:spcPts val="0"/>
              </a:spcAft>
              <a:buClr>
                <a:schemeClr val="dk1"/>
              </a:buClr>
              <a:buSzPts val="1400"/>
              <a:buFont typeface="DM Sans Medium"/>
              <a:buChar char="■"/>
              <a:defRPr>
                <a:solidFill>
                  <a:schemeClr val="dk1"/>
                </a:solidFill>
                <a:latin typeface="DM Sans Medium"/>
                <a:ea typeface="DM Sans Medium"/>
                <a:cs typeface="DM Sans Medium"/>
                <a:sym typeface="DM Sans Medium"/>
              </a:defRPr>
            </a:lvl6pPr>
            <a:lvl7pPr marL="3200400" lvl="6" indent="-317500" rtl="0">
              <a:lnSpc>
                <a:spcPct val="115000"/>
              </a:lnSpc>
              <a:spcBef>
                <a:spcPts val="1600"/>
              </a:spcBef>
              <a:spcAft>
                <a:spcPts val="0"/>
              </a:spcAft>
              <a:buClr>
                <a:schemeClr val="dk1"/>
              </a:buClr>
              <a:buSzPts val="1400"/>
              <a:buFont typeface="DM Sans Medium"/>
              <a:buChar char="●"/>
              <a:defRPr>
                <a:solidFill>
                  <a:schemeClr val="dk1"/>
                </a:solidFill>
                <a:latin typeface="DM Sans Medium"/>
                <a:ea typeface="DM Sans Medium"/>
                <a:cs typeface="DM Sans Medium"/>
                <a:sym typeface="DM Sans Medium"/>
              </a:defRPr>
            </a:lvl7pPr>
            <a:lvl8pPr marL="3657600" lvl="7" indent="-317500" rtl="0">
              <a:lnSpc>
                <a:spcPct val="115000"/>
              </a:lnSpc>
              <a:spcBef>
                <a:spcPts val="1600"/>
              </a:spcBef>
              <a:spcAft>
                <a:spcPts val="0"/>
              </a:spcAft>
              <a:buClr>
                <a:schemeClr val="dk1"/>
              </a:buClr>
              <a:buSzPts val="1400"/>
              <a:buFont typeface="DM Sans Medium"/>
              <a:buChar char="○"/>
              <a:defRPr>
                <a:solidFill>
                  <a:schemeClr val="dk1"/>
                </a:solidFill>
                <a:latin typeface="DM Sans Medium"/>
                <a:ea typeface="DM Sans Medium"/>
                <a:cs typeface="DM Sans Medium"/>
                <a:sym typeface="DM Sans Medium"/>
              </a:defRPr>
            </a:lvl8pPr>
            <a:lvl9pPr marL="4114800" lvl="8" indent="-317500" rtl="0">
              <a:lnSpc>
                <a:spcPct val="115000"/>
              </a:lnSpc>
              <a:spcBef>
                <a:spcPts val="1600"/>
              </a:spcBef>
              <a:spcAft>
                <a:spcPts val="1600"/>
              </a:spcAft>
              <a:buClr>
                <a:schemeClr val="dk1"/>
              </a:buClr>
              <a:buSzPts val="1400"/>
              <a:buFont typeface="DM Sans Medium"/>
              <a:buChar char="■"/>
              <a:defRPr>
                <a:solidFill>
                  <a:schemeClr val="dk1"/>
                </a:solidFill>
                <a:latin typeface="DM Sans Medium"/>
                <a:ea typeface="DM Sans Medium"/>
                <a:cs typeface="DM Sans Medium"/>
                <a:sym typeface="DM Sans Medium"/>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80"/>
        <p:cNvGrpSpPr/>
        <p:nvPr/>
      </p:nvGrpSpPr>
      <p:grpSpPr>
        <a:xfrm>
          <a:off x="0" y="0"/>
          <a:ext cx="0" cy="0"/>
          <a:chOff x="0" y="0"/>
          <a:chExt cx="0" cy="0"/>
        </a:xfrm>
      </p:grpSpPr>
      <p:sp>
        <p:nvSpPr>
          <p:cNvPr id="181" name="Google Shape;181;p30"/>
          <p:cNvSpPr txBox="1">
            <a:spLocks noGrp="1"/>
          </p:cNvSpPr>
          <p:nvPr>
            <p:ph type="ctrTitle"/>
          </p:nvPr>
        </p:nvSpPr>
        <p:spPr>
          <a:xfrm>
            <a:off x="948975" y="887450"/>
            <a:ext cx="6075900" cy="2816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300"/>
              <a:t>WIND ENERGY:</a:t>
            </a:r>
            <a:endParaRPr sz="3300"/>
          </a:p>
          <a:p>
            <a:pPr marL="0" lvl="0" indent="0" algn="l" rtl="0">
              <a:spcBef>
                <a:spcPts val="0"/>
              </a:spcBef>
              <a:spcAft>
                <a:spcPts val="0"/>
              </a:spcAft>
              <a:buNone/>
            </a:pPr>
            <a:r>
              <a:rPr lang="en" sz="3300"/>
              <a:t>A great investment </a:t>
            </a:r>
            <a:endParaRPr sz="3300"/>
          </a:p>
          <a:p>
            <a:pPr marL="0" lvl="0" indent="0" algn="l" rtl="0">
              <a:spcBef>
                <a:spcPts val="0"/>
              </a:spcBef>
              <a:spcAft>
                <a:spcPts val="0"/>
              </a:spcAft>
              <a:buNone/>
            </a:pPr>
            <a:r>
              <a:rPr lang="en" sz="3300"/>
              <a:t>opportunity for a better </a:t>
            </a:r>
            <a:endParaRPr sz="3300"/>
          </a:p>
          <a:p>
            <a:pPr marL="0" lvl="0" indent="0" algn="l" rtl="0">
              <a:spcBef>
                <a:spcPts val="0"/>
              </a:spcBef>
              <a:spcAft>
                <a:spcPts val="0"/>
              </a:spcAft>
              <a:buNone/>
            </a:pPr>
            <a:r>
              <a:rPr lang="en" sz="3300"/>
              <a:t>future</a:t>
            </a:r>
            <a:endParaRPr sz="3100"/>
          </a:p>
        </p:txBody>
      </p:sp>
      <p:sp>
        <p:nvSpPr>
          <p:cNvPr id="182" name="Google Shape;182;p30"/>
          <p:cNvSpPr txBox="1">
            <a:spLocks noGrp="1"/>
          </p:cNvSpPr>
          <p:nvPr>
            <p:ph type="subTitle" idx="1"/>
          </p:nvPr>
        </p:nvSpPr>
        <p:spPr>
          <a:xfrm>
            <a:off x="948975" y="3780250"/>
            <a:ext cx="4782000" cy="475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Ashley, Batt, Raihan</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38"/>
        <p:cNvGrpSpPr/>
        <p:nvPr/>
      </p:nvGrpSpPr>
      <p:grpSpPr>
        <a:xfrm>
          <a:off x="0" y="0"/>
          <a:ext cx="0" cy="0"/>
          <a:chOff x="0" y="0"/>
          <a:chExt cx="0" cy="0"/>
        </a:xfrm>
      </p:grpSpPr>
      <p:sp>
        <p:nvSpPr>
          <p:cNvPr id="239" name="Google Shape;239;p39"/>
          <p:cNvSpPr txBox="1">
            <a:spLocks noGrp="1"/>
          </p:cNvSpPr>
          <p:nvPr>
            <p:ph type="title"/>
          </p:nvPr>
        </p:nvSpPr>
        <p:spPr>
          <a:xfrm>
            <a:off x="1251650" y="111275"/>
            <a:ext cx="6846900" cy="726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700"/>
              <a:t>Turbine Count per County</a:t>
            </a:r>
            <a:endParaRPr sz="3600"/>
          </a:p>
        </p:txBody>
      </p:sp>
      <p:pic>
        <p:nvPicPr>
          <p:cNvPr id="240" name="Google Shape;240;p39"/>
          <p:cNvPicPr preferRelativeResize="0"/>
          <p:nvPr/>
        </p:nvPicPr>
        <p:blipFill rotWithShape="1">
          <a:blip r:embed="rId3">
            <a:alphaModFix/>
          </a:blip>
          <a:srcRect t="13926"/>
          <a:stretch/>
        </p:blipFill>
        <p:spPr>
          <a:xfrm>
            <a:off x="1157488" y="1042875"/>
            <a:ext cx="7035226" cy="376677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44"/>
        <p:cNvGrpSpPr/>
        <p:nvPr/>
      </p:nvGrpSpPr>
      <p:grpSpPr>
        <a:xfrm>
          <a:off x="0" y="0"/>
          <a:ext cx="0" cy="0"/>
          <a:chOff x="0" y="0"/>
          <a:chExt cx="0" cy="0"/>
        </a:xfrm>
      </p:grpSpPr>
      <p:sp>
        <p:nvSpPr>
          <p:cNvPr id="245" name="Google Shape;245;p40"/>
          <p:cNvSpPr txBox="1">
            <a:spLocks noGrp="1"/>
          </p:cNvSpPr>
          <p:nvPr>
            <p:ph type="title"/>
          </p:nvPr>
        </p:nvSpPr>
        <p:spPr>
          <a:xfrm>
            <a:off x="1251650" y="111275"/>
            <a:ext cx="6846900" cy="726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700"/>
              <a:t>Airports in the US</a:t>
            </a:r>
            <a:endParaRPr sz="3600"/>
          </a:p>
        </p:txBody>
      </p:sp>
      <p:pic>
        <p:nvPicPr>
          <p:cNvPr id="246" name="Google Shape;246;p40"/>
          <p:cNvPicPr preferRelativeResize="0"/>
          <p:nvPr/>
        </p:nvPicPr>
        <p:blipFill>
          <a:blip r:embed="rId3">
            <a:alphaModFix/>
          </a:blip>
          <a:stretch>
            <a:fillRect/>
          </a:stretch>
        </p:blipFill>
        <p:spPr>
          <a:xfrm>
            <a:off x="1088138" y="978200"/>
            <a:ext cx="7173936" cy="400052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p41"/>
          <p:cNvSpPr txBox="1">
            <a:spLocks noGrp="1"/>
          </p:cNvSpPr>
          <p:nvPr>
            <p:ph type="title"/>
          </p:nvPr>
        </p:nvSpPr>
        <p:spPr>
          <a:xfrm>
            <a:off x="525750" y="445025"/>
            <a:ext cx="8092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700"/>
              <a:t>Recommendations</a:t>
            </a:r>
            <a:endParaRPr sz="2700"/>
          </a:p>
        </p:txBody>
      </p:sp>
      <p:pic>
        <p:nvPicPr>
          <p:cNvPr id="252" name="Google Shape;252;p41"/>
          <p:cNvPicPr preferRelativeResize="0"/>
          <p:nvPr/>
        </p:nvPicPr>
        <p:blipFill>
          <a:blip r:embed="rId3">
            <a:alphaModFix/>
          </a:blip>
          <a:stretch>
            <a:fillRect/>
          </a:stretch>
        </p:blipFill>
        <p:spPr>
          <a:xfrm>
            <a:off x="3851750" y="1146650"/>
            <a:ext cx="4766500" cy="3576376"/>
          </a:xfrm>
          <a:prstGeom prst="rect">
            <a:avLst/>
          </a:prstGeom>
          <a:noFill/>
          <a:ln>
            <a:noFill/>
          </a:ln>
        </p:spPr>
      </p:pic>
      <p:sp>
        <p:nvSpPr>
          <p:cNvPr id="253" name="Google Shape;253;p41"/>
          <p:cNvSpPr txBox="1"/>
          <p:nvPr/>
        </p:nvSpPr>
        <p:spPr>
          <a:xfrm>
            <a:off x="559075" y="1202025"/>
            <a:ext cx="3005100" cy="3586500"/>
          </a:xfrm>
          <a:prstGeom prst="rect">
            <a:avLst/>
          </a:prstGeom>
          <a:noFill/>
          <a:ln>
            <a:noFill/>
          </a:ln>
        </p:spPr>
        <p:txBody>
          <a:bodyPr spcFirstLastPara="1" wrap="square" lIns="91425" tIns="91425" rIns="91425" bIns="91425" anchor="t" anchorCtr="0">
            <a:spAutoFit/>
          </a:bodyPr>
          <a:lstStyle/>
          <a:p>
            <a:pPr marL="457200" lvl="0" indent="-311150" algn="l" rtl="0">
              <a:spcBef>
                <a:spcPts val="0"/>
              </a:spcBef>
              <a:spcAft>
                <a:spcPts val="0"/>
              </a:spcAft>
              <a:buSzPts val="1300"/>
              <a:buFont typeface="DM Sans Medium"/>
              <a:buChar char="●"/>
            </a:pPr>
            <a:r>
              <a:rPr lang="en" sz="1300">
                <a:latin typeface="DM Sans Medium"/>
                <a:ea typeface="DM Sans Medium"/>
                <a:cs typeface="DM Sans Medium"/>
                <a:sym typeface="DM Sans Medium"/>
              </a:rPr>
              <a:t>Wind Energy is recommended for investment</a:t>
            </a:r>
            <a:endParaRPr sz="1300">
              <a:latin typeface="DM Sans Medium"/>
              <a:ea typeface="DM Sans Medium"/>
              <a:cs typeface="DM Sans Medium"/>
              <a:sym typeface="DM Sans Medium"/>
            </a:endParaRPr>
          </a:p>
          <a:p>
            <a:pPr marL="914400" lvl="1" indent="-311150" algn="l" rtl="0">
              <a:spcBef>
                <a:spcPts val="0"/>
              </a:spcBef>
              <a:spcAft>
                <a:spcPts val="0"/>
              </a:spcAft>
              <a:buSzPts val="1300"/>
              <a:buFont typeface="DM Sans Medium"/>
              <a:buChar char="○"/>
            </a:pPr>
            <a:r>
              <a:rPr lang="en" sz="1300">
                <a:latin typeface="DM Sans Medium"/>
                <a:ea typeface="DM Sans Medium"/>
                <a:cs typeface="DM Sans Medium"/>
                <a:sym typeface="DM Sans Medium"/>
              </a:rPr>
              <a:t>Predicted increase in wind capacity usage</a:t>
            </a:r>
            <a:endParaRPr sz="1300">
              <a:latin typeface="DM Sans Medium"/>
              <a:ea typeface="DM Sans Medium"/>
              <a:cs typeface="DM Sans Medium"/>
              <a:sym typeface="DM Sans Medium"/>
            </a:endParaRPr>
          </a:p>
          <a:p>
            <a:pPr marL="914400" lvl="1" indent="-311150" algn="l" rtl="0">
              <a:spcBef>
                <a:spcPts val="0"/>
              </a:spcBef>
              <a:spcAft>
                <a:spcPts val="0"/>
              </a:spcAft>
              <a:buSzPts val="1300"/>
              <a:buFont typeface="DM Sans Medium"/>
              <a:buChar char="○"/>
            </a:pPr>
            <a:r>
              <a:rPr lang="en" sz="1300">
                <a:latin typeface="DM Sans Medium"/>
                <a:ea typeface="DM Sans Medium"/>
                <a:cs typeface="DM Sans Medium"/>
                <a:sym typeface="DM Sans Medium"/>
              </a:rPr>
              <a:t>A proliferation of new legislation</a:t>
            </a:r>
            <a:endParaRPr sz="1300">
              <a:latin typeface="DM Sans Medium"/>
              <a:ea typeface="DM Sans Medium"/>
              <a:cs typeface="DM Sans Medium"/>
              <a:sym typeface="DM Sans Medium"/>
            </a:endParaRPr>
          </a:p>
          <a:p>
            <a:pPr marL="457200" lvl="0" indent="-311150" algn="l" rtl="0">
              <a:spcBef>
                <a:spcPts val="0"/>
              </a:spcBef>
              <a:spcAft>
                <a:spcPts val="0"/>
              </a:spcAft>
              <a:buSzPts val="1300"/>
              <a:buFont typeface="DM Sans Medium"/>
              <a:buChar char="●"/>
            </a:pPr>
            <a:r>
              <a:rPr lang="en" sz="1300">
                <a:latin typeface="DM Sans Medium"/>
                <a:ea typeface="DM Sans Medium"/>
                <a:cs typeface="DM Sans Medium"/>
                <a:sym typeface="DM Sans Medium"/>
              </a:rPr>
              <a:t>A Smaller facility is recommended</a:t>
            </a:r>
            <a:endParaRPr sz="1300">
              <a:latin typeface="DM Sans Medium"/>
              <a:ea typeface="DM Sans Medium"/>
              <a:cs typeface="DM Sans Medium"/>
              <a:sym typeface="DM Sans Medium"/>
            </a:endParaRPr>
          </a:p>
          <a:p>
            <a:pPr marL="914400" lvl="1" indent="-311150" algn="l" rtl="0">
              <a:spcBef>
                <a:spcPts val="0"/>
              </a:spcBef>
              <a:spcAft>
                <a:spcPts val="0"/>
              </a:spcAft>
              <a:buSzPts val="1300"/>
              <a:buFont typeface="DM Sans Medium"/>
              <a:buChar char="○"/>
            </a:pPr>
            <a:r>
              <a:rPr lang="en" sz="1300">
                <a:latin typeface="DM Sans Medium"/>
                <a:ea typeface="DM Sans Medium"/>
                <a:cs typeface="DM Sans Medium"/>
                <a:sym typeface="DM Sans Medium"/>
              </a:rPr>
              <a:t>Cost Efficient</a:t>
            </a:r>
            <a:endParaRPr sz="1300">
              <a:latin typeface="DM Sans Medium"/>
              <a:ea typeface="DM Sans Medium"/>
              <a:cs typeface="DM Sans Medium"/>
              <a:sym typeface="DM Sans Medium"/>
            </a:endParaRPr>
          </a:p>
          <a:p>
            <a:pPr marL="914400" lvl="1" indent="-311150" algn="l" rtl="0">
              <a:spcBef>
                <a:spcPts val="0"/>
              </a:spcBef>
              <a:spcAft>
                <a:spcPts val="0"/>
              </a:spcAft>
              <a:buSzPts val="1300"/>
              <a:buFont typeface="DM Sans Medium"/>
              <a:buChar char="○"/>
            </a:pPr>
            <a:r>
              <a:rPr lang="en" sz="1300">
                <a:latin typeface="DM Sans Medium"/>
                <a:ea typeface="DM Sans Medium"/>
                <a:cs typeface="DM Sans Medium"/>
                <a:sym typeface="DM Sans Medium"/>
              </a:rPr>
              <a:t>Three identifiable locations available</a:t>
            </a:r>
            <a:endParaRPr sz="1300">
              <a:latin typeface="DM Sans Medium"/>
              <a:ea typeface="DM Sans Medium"/>
              <a:cs typeface="DM Sans Medium"/>
              <a:sym typeface="DM Sans Medium"/>
            </a:endParaRPr>
          </a:p>
          <a:p>
            <a:pPr marL="914400" lvl="1" indent="-311150" algn="l" rtl="0">
              <a:spcBef>
                <a:spcPts val="0"/>
              </a:spcBef>
              <a:spcAft>
                <a:spcPts val="0"/>
              </a:spcAft>
              <a:buSzPts val="1300"/>
              <a:buFont typeface="DM Sans Medium"/>
              <a:buChar char="○"/>
            </a:pPr>
            <a:r>
              <a:rPr lang="en" sz="1300">
                <a:latin typeface="DM Sans Medium"/>
                <a:ea typeface="DM Sans Medium"/>
                <a:cs typeface="DM Sans Medium"/>
                <a:sym typeface="DM Sans Medium"/>
              </a:rPr>
              <a:t>Presence of pre-existing infrastructure in areas already densely populated</a:t>
            </a:r>
            <a:endParaRPr sz="1300">
              <a:latin typeface="DM Sans Medium"/>
              <a:ea typeface="DM Sans Medium"/>
              <a:cs typeface="DM Sans Medium"/>
              <a:sym typeface="DM Sans Medium"/>
            </a:endParaRPr>
          </a:p>
          <a:p>
            <a:pPr marL="0" lvl="0" indent="0" algn="l" rtl="0">
              <a:spcBef>
                <a:spcPts val="0"/>
              </a:spcBef>
              <a:spcAft>
                <a:spcPts val="0"/>
              </a:spcAft>
              <a:buNone/>
            </a:pPr>
            <a:endParaRPr sz="1300">
              <a:latin typeface="DM Sans Medium"/>
              <a:ea typeface="DM Sans Medium"/>
              <a:cs typeface="DM Sans Medium"/>
              <a:sym typeface="DM Sans Medium"/>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p42"/>
          <p:cNvSpPr txBox="1">
            <a:spLocks noGrp="1"/>
          </p:cNvSpPr>
          <p:nvPr>
            <p:ph type="title"/>
          </p:nvPr>
        </p:nvSpPr>
        <p:spPr>
          <a:xfrm>
            <a:off x="774125" y="1989450"/>
            <a:ext cx="4901100" cy="116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5300"/>
              <a:t>Questions?</a:t>
            </a:r>
            <a:endParaRPr sz="53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31"/>
          <p:cNvSpPr txBox="1">
            <a:spLocks noGrp="1"/>
          </p:cNvSpPr>
          <p:nvPr>
            <p:ph type="title"/>
          </p:nvPr>
        </p:nvSpPr>
        <p:spPr>
          <a:xfrm>
            <a:off x="525750" y="445025"/>
            <a:ext cx="8092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700"/>
              <a:t>Comparison of Renewable Energy Market</a:t>
            </a:r>
            <a:endParaRPr sz="2700"/>
          </a:p>
          <a:p>
            <a:pPr marL="0" lvl="0" indent="0" algn="ctr" rtl="0">
              <a:spcBef>
                <a:spcPts val="0"/>
              </a:spcBef>
              <a:spcAft>
                <a:spcPts val="0"/>
              </a:spcAft>
              <a:buNone/>
            </a:pPr>
            <a:endParaRPr sz="2700"/>
          </a:p>
        </p:txBody>
      </p:sp>
      <p:pic>
        <p:nvPicPr>
          <p:cNvPr id="188" name="Google Shape;188;p31"/>
          <p:cNvPicPr preferRelativeResize="0"/>
          <p:nvPr/>
        </p:nvPicPr>
        <p:blipFill>
          <a:blip r:embed="rId3">
            <a:alphaModFix/>
          </a:blip>
          <a:stretch>
            <a:fillRect/>
          </a:stretch>
        </p:blipFill>
        <p:spPr>
          <a:xfrm>
            <a:off x="1216537" y="1299025"/>
            <a:ext cx="6710926" cy="32394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32"/>
          <p:cNvSpPr txBox="1">
            <a:spLocks noGrp="1"/>
          </p:cNvSpPr>
          <p:nvPr>
            <p:ph type="title"/>
          </p:nvPr>
        </p:nvSpPr>
        <p:spPr>
          <a:xfrm>
            <a:off x="525750" y="445025"/>
            <a:ext cx="8092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600" b="0">
                <a:solidFill>
                  <a:srgbClr val="000000"/>
                </a:solidFill>
                <a:latin typeface="Arial"/>
                <a:ea typeface="Arial"/>
                <a:cs typeface="Arial"/>
                <a:sym typeface="Arial"/>
              </a:rPr>
              <a:t>Additions in Gas Decline as Wind and Solar Rise.</a:t>
            </a:r>
            <a:endParaRPr sz="2000"/>
          </a:p>
        </p:txBody>
      </p:sp>
      <p:sp>
        <p:nvSpPr>
          <p:cNvPr id="194" name="Google Shape;194;p32"/>
          <p:cNvSpPr txBox="1">
            <a:spLocks noGrp="1"/>
          </p:cNvSpPr>
          <p:nvPr>
            <p:ph type="subTitle" idx="1"/>
          </p:nvPr>
        </p:nvSpPr>
        <p:spPr>
          <a:xfrm>
            <a:off x="6017050" y="1402799"/>
            <a:ext cx="2380500" cy="3041700"/>
          </a:xfrm>
          <a:prstGeom prst="rect">
            <a:avLst/>
          </a:prstGeom>
        </p:spPr>
        <p:txBody>
          <a:bodyPr spcFirstLastPara="1" wrap="square" lIns="91425" tIns="91425" rIns="91425" bIns="91425" anchor="t" anchorCtr="0">
            <a:noAutofit/>
          </a:bodyPr>
          <a:lstStyle/>
          <a:p>
            <a:pPr marL="457200" lvl="0" indent="-304800" algn="l" rtl="0">
              <a:lnSpc>
                <a:spcPct val="90000"/>
              </a:lnSpc>
              <a:spcBef>
                <a:spcPts val="1000"/>
              </a:spcBef>
              <a:spcAft>
                <a:spcPts val="0"/>
              </a:spcAft>
              <a:buClr>
                <a:srgbClr val="000000"/>
              </a:buClr>
              <a:buSzPts val="1200"/>
              <a:buFont typeface="Arial"/>
              <a:buChar char="●"/>
            </a:pPr>
            <a:r>
              <a:rPr lang="en" sz="1200">
                <a:solidFill>
                  <a:srgbClr val="000000"/>
                </a:solidFill>
                <a:latin typeface="Arial"/>
                <a:ea typeface="Arial"/>
                <a:cs typeface="Arial"/>
                <a:sym typeface="Arial"/>
              </a:rPr>
              <a:t>Clearly Gas has been the Capacity Type which generated the highest Usage as well as Additions historically.</a:t>
            </a:r>
            <a:endParaRPr sz="1200">
              <a:solidFill>
                <a:srgbClr val="000000"/>
              </a:solidFill>
              <a:latin typeface="Arial"/>
              <a:ea typeface="Arial"/>
              <a:cs typeface="Arial"/>
              <a:sym typeface="Arial"/>
            </a:endParaRPr>
          </a:p>
          <a:p>
            <a:pPr marL="457200" lvl="0" indent="-304800" algn="l" rtl="0">
              <a:lnSpc>
                <a:spcPct val="90000"/>
              </a:lnSpc>
              <a:spcBef>
                <a:spcPts val="0"/>
              </a:spcBef>
              <a:spcAft>
                <a:spcPts val="0"/>
              </a:spcAft>
              <a:buClr>
                <a:srgbClr val="000000"/>
              </a:buClr>
              <a:buSzPts val="1200"/>
              <a:buFont typeface="Arial"/>
              <a:buChar char="●"/>
            </a:pPr>
            <a:r>
              <a:rPr lang="en" sz="1200">
                <a:solidFill>
                  <a:srgbClr val="000000"/>
                </a:solidFill>
                <a:latin typeface="Arial"/>
                <a:ea typeface="Arial"/>
                <a:cs typeface="Arial"/>
                <a:sym typeface="Arial"/>
              </a:rPr>
              <a:t>However, as we approach the latter years, a marked change occurs in 2019 where Gas, Wind and Solar meet.  From then additions for Gas decline and the opposite occurs with Wind and Solar.</a:t>
            </a:r>
            <a:endParaRPr sz="1200">
              <a:solidFill>
                <a:srgbClr val="000000"/>
              </a:solidFill>
              <a:latin typeface="Arial"/>
              <a:ea typeface="Arial"/>
              <a:cs typeface="Arial"/>
              <a:sym typeface="Arial"/>
            </a:endParaRPr>
          </a:p>
          <a:p>
            <a:pPr marL="0" lvl="0" indent="0" algn="l" rtl="0">
              <a:spcBef>
                <a:spcPts val="0"/>
              </a:spcBef>
              <a:spcAft>
                <a:spcPts val="0"/>
              </a:spcAft>
              <a:buNone/>
            </a:pPr>
            <a:endParaRPr sz="500"/>
          </a:p>
        </p:txBody>
      </p:sp>
      <p:pic>
        <p:nvPicPr>
          <p:cNvPr id="195" name="Google Shape;195;p32"/>
          <p:cNvPicPr preferRelativeResize="0"/>
          <p:nvPr/>
        </p:nvPicPr>
        <p:blipFill>
          <a:blip r:embed="rId3">
            <a:alphaModFix/>
          </a:blip>
          <a:stretch>
            <a:fillRect/>
          </a:stretch>
        </p:blipFill>
        <p:spPr>
          <a:xfrm>
            <a:off x="705362" y="1402800"/>
            <a:ext cx="5224012" cy="3181625"/>
          </a:xfrm>
          <a:prstGeom prst="rect">
            <a:avLst/>
          </a:prstGeom>
          <a:noFill/>
          <a:ln>
            <a:noFill/>
          </a:ln>
        </p:spPr>
      </p:pic>
      <p:sp>
        <p:nvSpPr>
          <p:cNvPr id="196" name="Google Shape;196;p32"/>
          <p:cNvSpPr/>
          <p:nvPr/>
        </p:nvSpPr>
        <p:spPr>
          <a:xfrm>
            <a:off x="5325200" y="3682925"/>
            <a:ext cx="244500" cy="433200"/>
          </a:xfrm>
          <a:prstGeom prst="flowChartConnector">
            <a:avLst/>
          </a:prstGeom>
          <a:noFill/>
          <a:ln w="9525" cap="flat" cmpd="sng">
            <a:solidFill>
              <a:srgbClr val="A0123B"/>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33"/>
          <p:cNvSpPr txBox="1">
            <a:spLocks noGrp="1"/>
          </p:cNvSpPr>
          <p:nvPr>
            <p:ph type="title"/>
          </p:nvPr>
        </p:nvSpPr>
        <p:spPr>
          <a:xfrm>
            <a:off x="525750" y="445025"/>
            <a:ext cx="8092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700"/>
              <a:t>US Renewable Energy Market</a:t>
            </a:r>
            <a:endParaRPr sz="2700"/>
          </a:p>
          <a:p>
            <a:pPr marL="0" lvl="0" indent="0" algn="ctr" rtl="0">
              <a:spcBef>
                <a:spcPts val="0"/>
              </a:spcBef>
              <a:spcAft>
                <a:spcPts val="0"/>
              </a:spcAft>
              <a:buNone/>
            </a:pPr>
            <a:endParaRPr sz="2700"/>
          </a:p>
        </p:txBody>
      </p:sp>
      <p:pic>
        <p:nvPicPr>
          <p:cNvPr id="202" name="Google Shape;202;p33"/>
          <p:cNvPicPr preferRelativeResize="0"/>
          <p:nvPr/>
        </p:nvPicPr>
        <p:blipFill>
          <a:blip r:embed="rId3">
            <a:alphaModFix/>
          </a:blip>
          <a:stretch>
            <a:fillRect/>
          </a:stretch>
        </p:blipFill>
        <p:spPr>
          <a:xfrm>
            <a:off x="1647550" y="1180125"/>
            <a:ext cx="5633200" cy="346810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34"/>
          <p:cNvSpPr txBox="1">
            <a:spLocks noGrp="1"/>
          </p:cNvSpPr>
          <p:nvPr>
            <p:ph type="title"/>
          </p:nvPr>
        </p:nvSpPr>
        <p:spPr>
          <a:xfrm>
            <a:off x="525750" y="445025"/>
            <a:ext cx="8092500" cy="5727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2700"/>
              <a:t>Annual Growth Projections</a:t>
            </a:r>
            <a:endParaRPr/>
          </a:p>
        </p:txBody>
      </p:sp>
      <p:pic>
        <p:nvPicPr>
          <p:cNvPr id="208" name="Google Shape;208;p34"/>
          <p:cNvPicPr preferRelativeResize="0"/>
          <p:nvPr/>
        </p:nvPicPr>
        <p:blipFill>
          <a:blip r:embed="rId3">
            <a:alphaModFix/>
          </a:blip>
          <a:stretch>
            <a:fillRect/>
          </a:stretch>
        </p:blipFill>
        <p:spPr>
          <a:xfrm>
            <a:off x="1558425" y="1313825"/>
            <a:ext cx="5555826" cy="33195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35"/>
          <p:cNvSpPr txBox="1">
            <a:spLocks noGrp="1"/>
          </p:cNvSpPr>
          <p:nvPr>
            <p:ph type="title"/>
          </p:nvPr>
        </p:nvSpPr>
        <p:spPr>
          <a:xfrm>
            <a:off x="525750" y="445025"/>
            <a:ext cx="8092500" cy="5727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2700"/>
              <a:t>Annual Growth Projections</a:t>
            </a:r>
            <a:endParaRPr/>
          </a:p>
        </p:txBody>
      </p:sp>
      <p:pic>
        <p:nvPicPr>
          <p:cNvPr id="214" name="Google Shape;214;p35"/>
          <p:cNvPicPr preferRelativeResize="0"/>
          <p:nvPr/>
        </p:nvPicPr>
        <p:blipFill>
          <a:blip r:embed="rId3">
            <a:alphaModFix/>
          </a:blip>
          <a:stretch>
            <a:fillRect/>
          </a:stretch>
        </p:blipFill>
        <p:spPr>
          <a:xfrm>
            <a:off x="1376725" y="1163125"/>
            <a:ext cx="6513549" cy="35820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36"/>
          <p:cNvSpPr txBox="1">
            <a:spLocks noGrp="1"/>
          </p:cNvSpPr>
          <p:nvPr>
            <p:ph type="title"/>
          </p:nvPr>
        </p:nvSpPr>
        <p:spPr>
          <a:xfrm>
            <a:off x="540200" y="281900"/>
            <a:ext cx="5766000" cy="7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Near-term Head/Tail Wind </a:t>
            </a:r>
            <a:endParaRPr/>
          </a:p>
        </p:txBody>
      </p:sp>
      <p:pic>
        <p:nvPicPr>
          <p:cNvPr id="220" name="Google Shape;220;p36"/>
          <p:cNvPicPr preferRelativeResize="0">
            <a:picLocks noGrp="1"/>
          </p:cNvPicPr>
          <p:nvPr>
            <p:ph type="pic" idx="2"/>
          </p:nvPr>
        </p:nvPicPr>
        <p:blipFill rotWithShape="1">
          <a:blip r:embed="rId3">
            <a:alphaModFix/>
          </a:blip>
          <a:srcRect l="529" r="4943"/>
          <a:stretch/>
        </p:blipFill>
        <p:spPr>
          <a:xfrm>
            <a:off x="6247350" y="-2275"/>
            <a:ext cx="2799274" cy="5148052"/>
          </a:xfrm>
          <a:prstGeom prst="rect">
            <a:avLst/>
          </a:prstGeom>
        </p:spPr>
      </p:pic>
      <p:pic>
        <p:nvPicPr>
          <p:cNvPr id="221" name="Google Shape;221;p36"/>
          <p:cNvPicPr preferRelativeResize="0"/>
          <p:nvPr/>
        </p:nvPicPr>
        <p:blipFill>
          <a:blip r:embed="rId4">
            <a:alphaModFix/>
          </a:blip>
          <a:stretch>
            <a:fillRect/>
          </a:stretch>
        </p:blipFill>
        <p:spPr>
          <a:xfrm>
            <a:off x="634125" y="1338725"/>
            <a:ext cx="5613223" cy="331154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37"/>
          <p:cNvSpPr txBox="1">
            <a:spLocks noGrp="1"/>
          </p:cNvSpPr>
          <p:nvPr>
            <p:ph type="title"/>
          </p:nvPr>
        </p:nvSpPr>
        <p:spPr>
          <a:xfrm>
            <a:off x="525750" y="445025"/>
            <a:ext cx="8092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500" b="0">
                <a:solidFill>
                  <a:srgbClr val="000000"/>
                </a:solidFill>
                <a:latin typeface="Arial"/>
                <a:ea typeface="Arial"/>
                <a:cs typeface="Arial"/>
                <a:sym typeface="Arial"/>
              </a:rPr>
              <a:t>U.S. Offshore Wind Energy Market </a:t>
            </a:r>
            <a:endParaRPr sz="2100"/>
          </a:p>
        </p:txBody>
      </p:sp>
      <p:sp>
        <p:nvSpPr>
          <p:cNvPr id="227" name="Google Shape;227;p37"/>
          <p:cNvSpPr txBox="1">
            <a:spLocks noGrp="1"/>
          </p:cNvSpPr>
          <p:nvPr>
            <p:ph type="body" idx="1"/>
          </p:nvPr>
        </p:nvSpPr>
        <p:spPr>
          <a:xfrm>
            <a:off x="713225" y="1241550"/>
            <a:ext cx="7717500" cy="3552600"/>
          </a:xfrm>
          <a:prstGeom prst="rect">
            <a:avLst/>
          </a:prstGeom>
        </p:spPr>
        <p:txBody>
          <a:bodyPr spcFirstLastPara="1" wrap="square" lIns="91425" tIns="91425" rIns="91425" bIns="91425" anchor="t" anchorCtr="0">
            <a:noAutofit/>
          </a:bodyPr>
          <a:lstStyle/>
          <a:p>
            <a:pPr marL="457200" lvl="0" indent="-311150" algn="l" rtl="0">
              <a:lnSpc>
                <a:spcPct val="90000"/>
              </a:lnSpc>
              <a:spcBef>
                <a:spcPts val="1000"/>
              </a:spcBef>
              <a:spcAft>
                <a:spcPts val="0"/>
              </a:spcAft>
              <a:buClr>
                <a:srgbClr val="000000"/>
              </a:buClr>
              <a:buSzPts val="1300"/>
              <a:buFont typeface="Arial"/>
              <a:buChar char="●"/>
            </a:pPr>
            <a:r>
              <a:rPr lang="en" sz="1300">
                <a:solidFill>
                  <a:srgbClr val="000000"/>
                </a:solidFill>
                <a:latin typeface="Arial"/>
                <a:ea typeface="Arial"/>
                <a:cs typeface="Arial"/>
                <a:sym typeface="Arial"/>
              </a:rPr>
              <a:t>May 2022, the U.S. offshore wind energy project development and operational pipeline grew to a potential generating capacity of 40,083 megawatts (MW).</a:t>
            </a:r>
            <a:endParaRPr sz="1300">
              <a:solidFill>
                <a:srgbClr val="000000"/>
              </a:solidFill>
              <a:latin typeface="Arial"/>
              <a:ea typeface="Arial"/>
              <a:cs typeface="Arial"/>
              <a:sym typeface="Arial"/>
            </a:endParaRPr>
          </a:p>
          <a:p>
            <a:pPr marL="914400" lvl="1" indent="-311150" algn="l" rtl="0">
              <a:lnSpc>
                <a:spcPct val="90000"/>
              </a:lnSpc>
              <a:spcBef>
                <a:spcPts val="0"/>
              </a:spcBef>
              <a:spcAft>
                <a:spcPts val="0"/>
              </a:spcAft>
              <a:buClr>
                <a:srgbClr val="000000"/>
              </a:buClr>
              <a:buSzPts val="1300"/>
              <a:buFont typeface="Arial"/>
              <a:buChar char="○"/>
            </a:pPr>
            <a:r>
              <a:rPr lang="en" sz="1000">
                <a:solidFill>
                  <a:srgbClr val="000000"/>
                </a:solidFill>
                <a:latin typeface="Arial"/>
                <a:ea typeface="Arial"/>
                <a:cs typeface="Arial"/>
                <a:sym typeface="Arial"/>
              </a:rPr>
              <a:t>The 40,083 MW in the U.S. offshore wind energy pipeline shows a 13.5% growth over the 35,324 MW reported in the “Offshore Wind Market Report: 2021 Edition</a:t>
            </a:r>
            <a:endParaRPr sz="1300">
              <a:solidFill>
                <a:srgbClr val="000000"/>
              </a:solidFill>
              <a:latin typeface="Arial"/>
              <a:ea typeface="Arial"/>
              <a:cs typeface="Arial"/>
              <a:sym typeface="Arial"/>
            </a:endParaRPr>
          </a:p>
          <a:p>
            <a:pPr marL="457200" lvl="0" indent="-311150" algn="l" rtl="0">
              <a:lnSpc>
                <a:spcPct val="90000"/>
              </a:lnSpc>
              <a:spcBef>
                <a:spcPts val="0"/>
              </a:spcBef>
              <a:spcAft>
                <a:spcPts val="0"/>
              </a:spcAft>
              <a:buClr>
                <a:srgbClr val="000000"/>
              </a:buClr>
              <a:buSzPts val="1300"/>
              <a:buFont typeface="Arial"/>
              <a:buChar char="●"/>
            </a:pPr>
            <a:r>
              <a:rPr lang="en" sz="1300">
                <a:solidFill>
                  <a:srgbClr val="000000"/>
                </a:solidFill>
                <a:latin typeface="Arial"/>
                <a:ea typeface="Arial"/>
                <a:cs typeface="Arial"/>
                <a:sym typeface="Arial"/>
              </a:rPr>
              <a:t>States policies aim to procure at least 39,322 MW of offshore wind energy capacity by 2040.</a:t>
            </a:r>
            <a:endParaRPr sz="1300">
              <a:solidFill>
                <a:srgbClr val="000000"/>
              </a:solidFill>
              <a:latin typeface="Arial"/>
              <a:ea typeface="Arial"/>
              <a:cs typeface="Arial"/>
              <a:sym typeface="Arial"/>
            </a:endParaRPr>
          </a:p>
          <a:p>
            <a:pPr marL="457200" lvl="0" indent="-311150" algn="l" rtl="0">
              <a:lnSpc>
                <a:spcPct val="90000"/>
              </a:lnSpc>
              <a:spcBef>
                <a:spcPts val="0"/>
              </a:spcBef>
              <a:spcAft>
                <a:spcPts val="0"/>
              </a:spcAft>
              <a:buClr>
                <a:srgbClr val="000000"/>
              </a:buClr>
              <a:buSzPts val="1300"/>
              <a:buFont typeface="Arial"/>
              <a:buChar char="●"/>
            </a:pPr>
            <a:r>
              <a:rPr lang="en" sz="1300">
                <a:solidFill>
                  <a:srgbClr val="000000"/>
                </a:solidFill>
                <a:latin typeface="Arial"/>
                <a:ea typeface="Arial"/>
                <a:cs typeface="Arial"/>
                <a:sym typeface="Arial"/>
              </a:rPr>
              <a:t>BOEM announces plan to develop WEA’s in up to seven U.S. regions by 2025</a:t>
            </a:r>
            <a:endParaRPr sz="1300">
              <a:solidFill>
                <a:srgbClr val="000000"/>
              </a:solidFill>
              <a:latin typeface="Arial"/>
              <a:ea typeface="Arial"/>
              <a:cs typeface="Arial"/>
              <a:sym typeface="Arial"/>
            </a:endParaRPr>
          </a:p>
          <a:p>
            <a:pPr marL="914400" lvl="1" indent="-311150" algn="l" rtl="0">
              <a:lnSpc>
                <a:spcPct val="90000"/>
              </a:lnSpc>
              <a:spcBef>
                <a:spcPts val="0"/>
              </a:spcBef>
              <a:spcAft>
                <a:spcPts val="0"/>
              </a:spcAft>
              <a:buClr>
                <a:srgbClr val="000000"/>
              </a:buClr>
              <a:buSzPts val="1300"/>
              <a:buFont typeface="Arial"/>
              <a:buChar char="○"/>
            </a:pPr>
            <a:r>
              <a:rPr lang="en" sz="1000">
                <a:solidFill>
                  <a:srgbClr val="000000"/>
                </a:solidFill>
                <a:latin typeface="Arial"/>
                <a:ea typeface="Arial"/>
                <a:cs typeface="Arial"/>
                <a:sym typeface="Arial"/>
              </a:rPr>
              <a:t>Seven new offshore WEA lease auctions including the New York Bight, Carolina Long Bay, Central Atlantic, Gulf of Maine, California, Oregon, and the Gulf of Mexico by 2025 (U.S. Department of the Interior 2021</a:t>
            </a:r>
            <a:endParaRPr sz="1300">
              <a:solidFill>
                <a:srgbClr val="000000"/>
              </a:solidFill>
              <a:latin typeface="Arial"/>
              <a:ea typeface="Arial"/>
              <a:cs typeface="Arial"/>
              <a:sym typeface="Arial"/>
            </a:endParaRPr>
          </a:p>
          <a:p>
            <a:pPr marL="457200" lvl="0" indent="-311150" algn="l" rtl="0">
              <a:lnSpc>
                <a:spcPct val="90000"/>
              </a:lnSpc>
              <a:spcBef>
                <a:spcPts val="0"/>
              </a:spcBef>
              <a:spcAft>
                <a:spcPts val="0"/>
              </a:spcAft>
              <a:buClr>
                <a:srgbClr val="000000"/>
              </a:buClr>
              <a:buSzPts val="1300"/>
              <a:buFont typeface="Arial"/>
              <a:buChar char="●"/>
            </a:pPr>
            <a:r>
              <a:rPr lang="en" sz="1300">
                <a:solidFill>
                  <a:srgbClr val="000000"/>
                </a:solidFill>
                <a:latin typeface="Arial"/>
                <a:ea typeface="Arial"/>
                <a:cs typeface="Arial"/>
                <a:sym typeface="Arial"/>
              </a:rPr>
              <a:t>BOEM held lease auctions for six new lease areas in the New York Bight and two lease areas in Carolina Long Bay..</a:t>
            </a:r>
            <a:endParaRPr sz="1300">
              <a:solidFill>
                <a:srgbClr val="000000"/>
              </a:solidFill>
              <a:latin typeface="Arial"/>
              <a:ea typeface="Arial"/>
              <a:cs typeface="Arial"/>
              <a:sym typeface="Arial"/>
            </a:endParaRPr>
          </a:p>
          <a:p>
            <a:pPr marL="457200" lvl="0" indent="-311150" algn="l" rtl="0">
              <a:lnSpc>
                <a:spcPct val="90000"/>
              </a:lnSpc>
              <a:spcBef>
                <a:spcPts val="0"/>
              </a:spcBef>
              <a:spcAft>
                <a:spcPts val="0"/>
              </a:spcAft>
              <a:buClr>
                <a:srgbClr val="000000"/>
              </a:buClr>
              <a:buSzPts val="1300"/>
              <a:buFont typeface="Arial"/>
              <a:buChar char="●"/>
            </a:pPr>
            <a:r>
              <a:rPr lang="en" sz="1300">
                <a:solidFill>
                  <a:srgbClr val="000000"/>
                </a:solidFill>
                <a:latin typeface="Arial"/>
                <a:ea typeface="Arial"/>
                <a:cs typeface="Arial"/>
                <a:sym typeface="Arial"/>
              </a:rPr>
              <a:t>As of May 31, 2022, 24 power purchase agreements1 for offshore wind energy procurement were signed in the United States.</a:t>
            </a:r>
            <a:endParaRPr sz="1300">
              <a:solidFill>
                <a:srgbClr val="000000"/>
              </a:solidFill>
              <a:latin typeface="Arial"/>
              <a:ea typeface="Arial"/>
              <a:cs typeface="Arial"/>
              <a:sym typeface="Arial"/>
            </a:endParaRPr>
          </a:p>
          <a:p>
            <a:pPr marL="914400" lvl="1" indent="-311150" algn="l" rtl="0">
              <a:lnSpc>
                <a:spcPct val="90000"/>
              </a:lnSpc>
              <a:spcBef>
                <a:spcPts val="0"/>
              </a:spcBef>
              <a:spcAft>
                <a:spcPts val="0"/>
              </a:spcAft>
              <a:buClr>
                <a:srgbClr val="000000"/>
              </a:buClr>
              <a:buSzPts val="1300"/>
              <a:buFont typeface="Arial"/>
              <a:buChar char="○"/>
            </a:pPr>
            <a:r>
              <a:rPr lang="en" sz="1000">
                <a:solidFill>
                  <a:srgbClr val="000000"/>
                </a:solidFill>
                <a:latin typeface="Arial"/>
                <a:ea typeface="Arial"/>
                <a:cs typeface="Arial"/>
                <a:sym typeface="Arial"/>
              </a:rPr>
              <a:t>State policies have resulted in 24 power purchase (offtake) agreements, adding up to 17,597 MW in offshore wind energy contracts. From the beginning of 2021 through May 31, 2022, 10 new power purchase agreements, totaling 11,874 MW, were signed</a:t>
            </a:r>
            <a:endParaRPr sz="70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38"/>
          <p:cNvSpPr txBox="1">
            <a:spLocks noGrp="1"/>
          </p:cNvSpPr>
          <p:nvPr>
            <p:ph type="title"/>
          </p:nvPr>
        </p:nvSpPr>
        <p:spPr>
          <a:xfrm>
            <a:off x="3830150" y="456925"/>
            <a:ext cx="4738200" cy="1915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Wildlife Impacts of Wind Energy</a:t>
            </a:r>
            <a:endParaRPr>
              <a:highlight>
                <a:schemeClr val="dk2"/>
              </a:highlight>
            </a:endParaRPr>
          </a:p>
        </p:txBody>
      </p:sp>
      <p:sp>
        <p:nvSpPr>
          <p:cNvPr id="233" name="Google Shape;233;p38"/>
          <p:cNvSpPr txBox="1">
            <a:spLocks noGrp="1"/>
          </p:cNvSpPr>
          <p:nvPr>
            <p:ph type="subTitle" idx="1"/>
          </p:nvPr>
        </p:nvSpPr>
        <p:spPr>
          <a:xfrm>
            <a:off x="3830150" y="1859525"/>
            <a:ext cx="3594000" cy="11892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a:t>Effects birds and bats</a:t>
            </a:r>
            <a:endParaRPr/>
          </a:p>
          <a:p>
            <a:pPr marL="457200" lvl="0" indent="-317500" algn="l" rtl="0">
              <a:spcBef>
                <a:spcPts val="0"/>
              </a:spcBef>
              <a:spcAft>
                <a:spcPts val="0"/>
              </a:spcAft>
              <a:buSzPts val="1400"/>
              <a:buChar char="●"/>
            </a:pPr>
            <a:r>
              <a:rPr lang="en"/>
              <a:t>Speed of the blade are the cause</a:t>
            </a:r>
            <a:endParaRPr/>
          </a:p>
          <a:p>
            <a:pPr marL="457200" lvl="0" indent="-317500" algn="l" rtl="0">
              <a:spcBef>
                <a:spcPts val="0"/>
              </a:spcBef>
              <a:spcAft>
                <a:spcPts val="0"/>
              </a:spcAft>
              <a:buSzPts val="1400"/>
              <a:buChar char="●"/>
            </a:pPr>
            <a:r>
              <a:rPr lang="en"/>
              <a:t>Mostly in West and East coast</a:t>
            </a:r>
            <a:endParaRPr/>
          </a:p>
        </p:txBody>
      </p:sp>
      <p:pic>
        <p:nvPicPr>
          <p:cNvPr id="234" name="Google Shape;234;p38"/>
          <p:cNvPicPr preferRelativeResize="0">
            <a:picLocks noGrp="1"/>
          </p:cNvPicPr>
          <p:nvPr>
            <p:ph type="pic" idx="2"/>
          </p:nvPr>
        </p:nvPicPr>
        <p:blipFill rotWithShape="1">
          <a:blip r:embed="rId3">
            <a:alphaModFix/>
          </a:blip>
          <a:srcRect l="5916" r="5916"/>
          <a:stretch/>
        </p:blipFill>
        <p:spPr>
          <a:xfrm>
            <a:off x="0" y="-2287"/>
            <a:ext cx="3276700" cy="5148073"/>
          </a:xfrm>
          <a:prstGeom prst="rect">
            <a:avLst/>
          </a:prstGeom>
        </p:spPr>
      </p:pic>
    </p:spTree>
  </p:cSld>
  <p:clrMapOvr>
    <a:masterClrMapping/>
  </p:clrMapOvr>
</p:sld>
</file>

<file path=ppt/theme/theme1.xml><?xml version="1.0" encoding="utf-8"?>
<a:theme xmlns:a="http://schemas.openxmlformats.org/drawingml/2006/main" name="Windmill and Wind Turbines Evolution Thesis by Slidesgo">
  <a:themeElements>
    <a:clrScheme name="Simple Light">
      <a:dk1>
        <a:srgbClr val="171F4D"/>
      </a:dk1>
      <a:lt1>
        <a:srgbClr val="9FA3BD"/>
      </a:lt1>
      <a:dk2>
        <a:srgbClr val="F8BF2D"/>
      </a:dk2>
      <a:lt2>
        <a:srgbClr val="FFFFFF"/>
      </a:lt2>
      <a:accent1>
        <a:srgbClr val="FFFFFF"/>
      </a:accent1>
      <a:accent2>
        <a:srgbClr val="FFFFFF"/>
      </a:accent2>
      <a:accent3>
        <a:srgbClr val="FFFFFF"/>
      </a:accent3>
      <a:accent4>
        <a:srgbClr val="FFFFFF"/>
      </a:accent4>
      <a:accent5>
        <a:srgbClr val="FFFFFF"/>
      </a:accent5>
      <a:accent6>
        <a:srgbClr val="FFFFFF"/>
      </a:accent6>
      <a:hlink>
        <a:srgbClr val="171F4D"/>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530</Words>
  <Application>Microsoft Office PowerPoint</Application>
  <PresentationFormat>On-screen Show (16:9)</PresentationFormat>
  <Paragraphs>42</Paragraphs>
  <Slides>13</Slides>
  <Notes>13</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13</vt:i4>
      </vt:variant>
    </vt:vector>
  </HeadingPairs>
  <TitlesOfParts>
    <vt:vector size="23" baseType="lpstr">
      <vt:lpstr>Roboto</vt:lpstr>
      <vt:lpstr>Nunito Light</vt:lpstr>
      <vt:lpstr>DM Sans</vt:lpstr>
      <vt:lpstr>Archivo Black</vt:lpstr>
      <vt:lpstr>Anaheim</vt:lpstr>
      <vt:lpstr>Arial</vt:lpstr>
      <vt:lpstr>DM Sans Medium</vt:lpstr>
      <vt:lpstr>PT Sans</vt:lpstr>
      <vt:lpstr>Bebas Neue</vt:lpstr>
      <vt:lpstr>Windmill and Wind Turbines Evolution Thesis by Slidesgo</vt:lpstr>
      <vt:lpstr>WIND ENERGY: A great investment  opportunity for a better  future</vt:lpstr>
      <vt:lpstr>Comparison of Renewable Energy Market </vt:lpstr>
      <vt:lpstr>Additions in Gas Decline as Wind and Solar Rise.</vt:lpstr>
      <vt:lpstr>US Renewable Energy Market </vt:lpstr>
      <vt:lpstr>Annual Growth Projections</vt:lpstr>
      <vt:lpstr>Annual Growth Projections</vt:lpstr>
      <vt:lpstr>Near-term Head/Tail Wind </vt:lpstr>
      <vt:lpstr>U.S. Offshore Wind Energy Market </vt:lpstr>
      <vt:lpstr>Wildlife Impacts of Wind Energy</vt:lpstr>
      <vt:lpstr>Turbine Count per County</vt:lpstr>
      <vt:lpstr>Airports in the US</vt:lpstr>
      <vt:lpstr>Recommendations</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WIND ENERGY: A great investment  opportunity for a better  future</dc:title>
  <dc:creator>Battovyah Brooks</dc:creator>
  <cp:lastModifiedBy>Battovyah Brooks</cp:lastModifiedBy>
  <cp:revision>1</cp:revision>
  <dcterms:modified xsi:type="dcterms:W3CDTF">2023-06-13T16:48:22Z</dcterms:modified>
</cp:coreProperties>
</file>